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Anton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748058" cy="10287000"/>
            <a:chOff x="0" y="0"/>
            <a:chExt cx="24997410" cy="13716000"/>
          </a:xfrm>
        </p:grpSpPr>
        <p:sp>
          <p:nvSpPr>
            <p:cNvPr name="Freeform 3" id="3" descr="A white rectangular object with yellow text"/>
            <p:cNvSpPr/>
            <p:nvPr/>
          </p:nvSpPr>
          <p:spPr>
            <a:xfrm flipH="false" flipV="false" rot="0">
              <a:off x="0" y="0"/>
              <a:ext cx="24997411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997411">
                  <a:moveTo>
                    <a:pt x="0" y="0"/>
                  </a:moveTo>
                  <a:lnTo>
                    <a:pt x="24997411" y="0"/>
                  </a:lnTo>
                  <a:lnTo>
                    <a:pt x="24997411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3493601" y="523408"/>
            <a:ext cx="3977973" cy="1257471"/>
            <a:chOff x="0" y="0"/>
            <a:chExt cx="5303964" cy="167662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304028" cy="1676654"/>
            </a:xfrm>
            <a:custGeom>
              <a:avLst/>
              <a:gdLst/>
              <a:ahLst/>
              <a:cxnLst/>
              <a:rect r="r" b="b" t="t" l="l"/>
              <a:pathLst>
                <a:path h="1676654" w="5304028">
                  <a:moveTo>
                    <a:pt x="0" y="0"/>
                  </a:moveTo>
                  <a:lnTo>
                    <a:pt x="5304028" y="0"/>
                  </a:lnTo>
                  <a:lnTo>
                    <a:pt x="5304028" y="1676654"/>
                  </a:lnTo>
                  <a:lnTo>
                    <a:pt x="0" y="16766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2327" r="1" b="-2326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4458813" y="9436100"/>
            <a:ext cx="9370373" cy="850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spc="124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ICOGE 2026</a:t>
            </a:r>
          </a:p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4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th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 Inte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rnational Co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nference on Global Education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748058" cy="10287000"/>
            <a:chOff x="0" y="0"/>
            <a:chExt cx="24997410" cy="13716000"/>
          </a:xfrm>
        </p:grpSpPr>
        <p:sp>
          <p:nvSpPr>
            <p:cNvPr name="Freeform 3" id="3" descr="A white rectangular object with yellow text"/>
            <p:cNvSpPr/>
            <p:nvPr/>
          </p:nvSpPr>
          <p:spPr>
            <a:xfrm flipH="false" flipV="false" rot="0">
              <a:off x="0" y="0"/>
              <a:ext cx="24997411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997411">
                  <a:moveTo>
                    <a:pt x="0" y="0"/>
                  </a:moveTo>
                  <a:lnTo>
                    <a:pt x="24997411" y="0"/>
                  </a:lnTo>
                  <a:lnTo>
                    <a:pt x="24997411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3493601" y="523408"/>
            <a:ext cx="3977973" cy="1257471"/>
            <a:chOff x="0" y="0"/>
            <a:chExt cx="5303964" cy="167662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304028" cy="1676654"/>
            </a:xfrm>
            <a:custGeom>
              <a:avLst/>
              <a:gdLst/>
              <a:ahLst/>
              <a:cxnLst/>
              <a:rect r="r" b="b" t="t" l="l"/>
              <a:pathLst>
                <a:path h="1676654" w="5304028">
                  <a:moveTo>
                    <a:pt x="0" y="0"/>
                  </a:moveTo>
                  <a:lnTo>
                    <a:pt x="5304028" y="0"/>
                  </a:lnTo>
                  <a:lnTo>
                    <a:pt x="5304028" y="1676654"/>
                  </a:lnTo>
                  <a:lnTo>
                    <a:pt x="0" y="16766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2327" r="1" b="-2326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4458813" y="9436100"/>
            <a:ext cx="9370373" cy="850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spc="124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ICOGE 2026</a:t>
            </a:r>
          </a:p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4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th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 Inte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rnational Co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nference on Global Education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748058" cy="10287000"/>
            <a:chOff x="0" y="0"/>
            <a:chExt cx="24997410" cy="13716000"/>
          </a:xfrm>
        </p:grpSpPr>
        <p:sp>
          <p:nvSpPr>
            <p:cNvPr name="Freeform 3" id="3" descr="A white rectangular object with yellow text"/>
            <p:cNvSpPr/>
            <p:nvPr/>
          </p:nvSpPr>
          <p:spPr>
            <a:xfrm flipH="false" flipV="false" rot="0">
              <a:off x="0" y="0"/>
              <a:ext cx="24997411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997411">
                  <a:moveTo>
                    <a:pt x="0" y="0"/>
                  </a:moveTo>
                  <a:lnTo>
                    <a:pt x="24997411" y="0"/>
                  </a:lnTo>
                  <a:lnTo>
                    <a:pt x="24997411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3493601" y="523408"/>
            <a:ext cx="3977973" cy="1257471"/>
            <a:chOff x="0" y="0"/>
            <a:chExt cx="5303964" cy="167662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304028" cy="1676654"/>
            </a:xfrm>
            <a:custGeom>
              <a:avLst/>
              <a:gdLst/>
              <a:ahLst/>
              <a:cxnLst/>
              <a:rect r="r" b="b" t="t" l="l"/>
              <a:pathLst>
                <a:path h="1676654" w="5304028">
                  <a:moveTo>
                    <a:pt x="0" y="0"/>
                  </a:moveTo>
                  <a:lnTo>
                    <a:pt x="5304028" y="0"/>
                  </a:lnTo>
                  <a:lnTo>
                    <a:pt x="5304028" y="1676654"/>
                  </a:lnTo>
                  <a:lnTo>
                    <a:pt x="0" y="16766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2327" r="1" b="-2326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4458813" y="9436100"/>
            <a:ext cx="9370373" cy="850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spc="124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ICOGE 2026</a:t>
            </a:r>
          </a:p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4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th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 Inte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rnational Co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nference on Global Education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748058" cy="10287000"/>
            <a:chOff x="0" y="0"/>
            <a:chExt cx="24997410" cy="13716000"/>
          </a:xfrm>
        </p:grpSpPr>
        <p:sp>
          <p:nvSpPr>
            <p:cNvPr name="Freeform 3" id="3" descr="A white rectangular object with yellow text"/>
            <p:cNvSpPr/>
            <p:nvPr/>
          </p:nvSpPr>
          <p:spPr>
            <a:xfrm flipH="false" flipV="false" rot="0">
              <a:off x="0" y="0"/>
              <a:ext cx="24997411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997411">
                  <a:moveTo>
                    <a:pt x="0" y="0"/>
                  </a:moveTo>
                  <a:lnTo>
                    <a:pt x="24997411" y="0"/>
                  </a:lnTo>
                  <a:lnTo>
                    <a:pt x="24997411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3493601" y="523408"/>
            <a:ext cx="3977973" cy="1257471"/>
            <a:chOff x="0" y="0"/>
            <a:chExt cx="5303964" cy="167662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304028" cy="1676654"/>
            </a:xfrm>
            <a:custGeom>
              <a:avLst/>
              <a:gdLst/>
              <a:ahLst/>
              <a:cxnLst/>
              <a:rect r="r" b="b" t="t" l="l"/>
              <a:pathLst>
                <a:path h="1676654" w="5304028">
                  <a:moveTo>
                    <a:pt x="0" y="0"/>
                  </a:moveTo>
                  <a:lnTo>
                    <a:pt x="5304028" y="0"/>
                  </a:lnTo>
                  <a:lnTo>
                    <a:pt x="5304028" y="1676654"/>
                  </a:lnTo>
                  <a:lnTo>
                    <a:pt x="0" y="16766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2327" r="1" b="-2326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4458813" y="9436100"/>
            <a:ext cx="9370373" cy="850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spc="124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ICOGE 2026</a:t>
            </a:r>
          </a:p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4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th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 Inte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rnational Co</a:t>
            </a:r>
            <a:r>
              <a:rPr lang="en-US" sz="2499" spc="124">
                <a:solidFill>
                  <a:srgbClr val="FFDE59"/>
                </a:solidFill>
                <a:latin typeface="Anton"/>
                <a:ea typeface="Anton"/>
                <a:cs typeface="Anton"/>
                <a:sym typeface="Anton"/>
              </a:rPr>
              <a:t>nference on Global Education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DAHFxR18uNA</dc:identifier>
  <dcterms:modified xsi:type="dcterms:W3CDTF">2011-08-01T06:04:30Z</dcterms:modified>
  <cp:revision>1</cp:revision>
  <dc:title>Advertising week 2.pptx</dc:title>
</cp:coreProperties>
</file>