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8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A077B-E7BE-45F6-8270-5C1EACE4B53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8311A-5875-4055-B326-EDF9657B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8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0E86-BD03-8AFB-A19C-837169E42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6C1FF-92EA-6644-0AF1-474860A8B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661A9-0D8A-FF67-52C4-5837BD78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88AED-2D01-A8A4-1228-48FCAC37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39E81-6F16-0805-23EE-A57FA3AE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8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3E720-50EB-C574-629D-84F5FE1D4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E9ED3-F53D-EE09-3C14-7FE66EF54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F82CA-D291-A97E-6120-463746F7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392C4-6F95-C5E4-D45F-23C6956B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21FA2-ADB6-C7D4-BD7D-8AFCD62C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4B3D5-D3B5-E799-2263-3039D02EC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65143-F471-28DC-393F-89F86AC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2EFBD-3A9A-9CF5-D827-CC358E34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37163-354B-79EE-29D3-D7BB96F17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59BB1-4357-1568-1544-C127C77D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2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7FFB-B3B4-B218-2009-901F0213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2E010-A399-BC5F-39F4-A057DF05F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35245-ABED-F1C3-9FA1-5BCEF137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20D53-E0EE-ED4B-9513-0C1616E1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3DC4D-9BD4-4EBA-08BC-966AA1A5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0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ED993-A017-60EF-9E8C-EA198AB5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24BA3-857B-5BAA-D7E5-ADB87B4A7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B569A-A4A1-7BCB-D21E-D5D2C973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ACDF0-D5C3-48B8-65D6-2EF6D172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03049-4AD5-96AE-8D03-B415BB8B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80FC-F3A8-A122-0D23-EEEA82876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09707-4956-B46C-1BF3-76B2D1B3E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195DC-A069-FAE7-C221-D259921C9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48A11-03F9-485F-6D38-A2614A0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C101-5717-AE45-2213-CCBBD5FD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41F97-65B6-4DB2-8DA5-6D204490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7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DF63-7D71-C3B2-4EFA-E4AB65F8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092C1-E619-A32F-18B5-C5422D8F3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7B9E8-7D69-229B-D70C-7CC0EDDFD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BE9F3-6130-A6FD-AAA0-C092B81CF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7873D-811D-A607-F9E5-D4E0B835F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84BEBC-9FAD-2F37-EAD1-98211835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37D1A-4745-94B9-DD0D-7FFBC0A3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DC16F-42F5-50CC-0161-A388F04E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6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DE5F8-D4B2-57B2-4A8F-1A8B21C4D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EDE48-77C2-3755-E681-8422E2FEA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00FC0-ABD1-98EA-581C-A8A6A907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230E2-6EF4-7693-C49A-6C199AD4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7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7FA74E-6CBB-55DD-3E50-C5C164233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94249C-5F24-D7FB-9037-EE2B01BF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6F257-8A4F-B383-34B9-89ABF185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6EDE-D5FB-A54B-E651-F02FFC7F2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9E56A-DD63-6942-AE2F-563BA348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B5FE0-263D-E7A9-7913-E7EBD404B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37565-344F-FD02-0E58-7AC31B3A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B3D27-7E8C-5391-2C58-0A88CB7C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1520D-2DBA-60A3-8AEA-DF2045B6C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0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B589-4098-C90B-11C8-207EBB7B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6DD09-7F45-E2E9-5953-1F0D245F4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ACA9B-D714-6FF4-9F5C-CB73BA148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0C11C-BE45-6D9F-DB4C-B88953D2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4807F-34D1-5BEE-B67D-49E7E56B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BAE63-24CC-DD02-4CD7-73CAFE90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BA1BEC-DF44-EB2E-4983-64BC47437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FBCB4-77B0-F0D5-1611-0539FFE23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C729F-FC54-65A2-6D13-421F68B81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5F3CB4-AE6A-42B8-8BB3-78B1765371D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ED932-A2CA-7DBA-9EE8-C1180CE77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BD15-58E6-AD48-9648-342BD8D69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20D0B-2D6B-4043-88BB-E358642C73C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white rectangular object with yellow text">
            <a:extLst>
              <a:ext uri="{FF2B5EF4-FFF2-40B4-BE49-F238E27FC236}">
                <a16:creationId xmlns:a16="http://schemas.microsoft.com/office/drawing/2014/main" id="{E6D7ED01-0016-FF51-D007-2E706A2297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987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45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BDD6-4B97-EDDC-FABE-836FD8502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E2449-05D9-4B11-AEDA-ED69E1498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603627-1FFA-8088-4067-10015BAD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731" y="348937"/>
            <a:ext cx="2651983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7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29E0D-48E0-32D7-7A35-AF3096EDD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CBED8-3054-0D65-5DDF-F451A9F08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72AF2-0C6C-9C15-A882-8A2EF56970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8DA95F-2EB1-F6CD-F39F-30C3CB390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731" y="348937"/>
            <a:ext cx="2651983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1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AA412-C9D9-97CC-EECA-00A77B985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5515-A822-5316-9C15-898EAABFC9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F5F81-1D85-EAAC-9959-7979F4920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0E45AA-8AA8-0673-976C-B192DAF6D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731" y="348937"/>
            <a:ext cx="2651983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3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D4846-88FB-74D0-EE4C-42CA5484F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45AFC-135D-069E-7D64-99CC94C7E2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DCDCA-EFF9-34F8-3982-A3763605DF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903DF28-7CCD-E1CE-067B-0845900C2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731" y="348937"/>
            <a:ext cx="2651983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9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mohanadamin</dc:creator>
  <cp:lastModifiedBy>Nargiza Ataniyazova</cp:lastModifiedBy>
  <cp:revision>2</cp:revision>
  <dcterms:created xsi:type="dcterms:W3CDTF">2025-01-03T04:38:13Z</dcterms:created>
  <dcterms:modified xsi:type="dcterms:W3CDTF">2025-01-07T02:32:56Z</dcterms:modified>
</cp:coreProperties>
</file>