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13716000" cy="195119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29" d="100"/>
          <a:sy n="29" d="100"/>
        </p:scale>
        <p:origin x="2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85545-0A15-4681-917A-9C45B1723516}" type="datetimeFigureOut">
              <a:rPr lang="en-MY" smtClean="0"/>
              <a:t>10/1/2025</a:t>
            </a:fld>
            <a:endParaRPr lang="en-MY"/>
          </a:p>
        </p:txBody>
      </p:sp>
      <p:sp>
        <p:nvSpPr>
          <p:cNvPr id="4" name="Slide Image Placeholder 3"/>
          <p:cNvSpPr>
            <a:spLocks noGrp="1" noRot="1" noChangeAspect="1"/>
          </p:cNvSpPr>
          <p:nvPr>
            <p:ph type="sldImg" idx="2"/>
          </p:nvPr>
        </p:nvSpPr>
        <p:spPr>
          <a:xfrm>
            <a:off x="2344738" y="1143000"/>
            <a:ext cx="2168525"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6D904-14F5-49ED-8974-50904103CAA1}" type="slidenum">
              <a:rPr lang="en-MY" smtClean="0"/>
              <a:t>‹#›</a:t>
            </a:fld>
            <a:endParaRPr lang="en-MY"/>
          </a:p>
        </p:txBody>
      </p:sp>
    </p:spTree>
    <p:extLst>
      <p:ext uri="{BB962C8B-B14F-4D97-AF65-F5344CB8AC3E}">
        <p14:creationId xmlns:p14="http://schemas.microsoft.com/office/powerpoint/2010/main" val="3305069344"/>
      </p:ext>
    </p:extLst>
  </p:cSld>
  <p:clrMap bg1="lt1" tx1="dk1" bg2="lt2" tx2="dk2" accent1="accent1" accent2="accent2" accent3="accent3" accent4="accent4" accent5="accent5" accent6="accent6" hlink="hlink" folHlink="folHlink"/>
  <p:notesStyle>
    <a:lvl1pPr marL="0" algn="l" defTabSz="1594896" rtl="0" eaLnBrk="1" latinLnBrk="0" hangingPunct="1">
      <a:defRPr sz="2093" kern="1200">
        <a:solidFill>
          <a:schemeClr val="tx1"/>
        </a:solidFill>
        <a:latin typeface="+mn-lt"/>
        <a:ea typeface="+mn-ea"/>
        <a:cs typeface="+mn-cs"/>
      </a:defRPr>
    </a:lvl1pPr>
    <a:lvl2pPr marL="797448" algn="l" defTabSz="1594896" rtl="0" eaLnBrk="1" latinLnBrk="0" hangingPunct="1">
      <a:defRPr sz="2093" kern="1200">
        <a:solidFill>
          <a:schemeClr val="tx1"/>
        </a:solidFill>
        <a:latin typeface="+mn-lt"/>
        <a:ea typeface="+mn-ea"/>
        <a:cs typeface="+mn-cs"/>
      </a:defRPr>
    </a:lvl2pPr>
    <a:lvl3pPr marL="1594896" algn="l" defTabSz="1594896" rtl="0" eaLnBrk="1" latinLnBrk="0" hangingPunct="1">
      <a:defRPr sz="2093" kern="1200">
        <a:solidFill>
          <a:schemeClr val="tx1"/>
        </a:solidFill>
        <a:latin typeface="+mn-lt"/>
        <a:ea typeface="+mn-ea"/>
        <a:cs typeface="+mn-cs"/>
      </a:defRPr>
    </a:lvl3pPr>
    <a:lvl4pPr marL="2392345" algn="l" defTabSz="1594896" rtl="0" eaLnBrk="1" latinLnBrk="0" hangingPunct="1">
      <a:defRPr sz="2093" kern="1200">
        <a:solidFill>
          <a:schemeClr val="tx1"/>
        </a:solidFill>
        <a:latin typeface="+mn-lt"/>
        <a:ea typeface="+mn-ea"/>
        <a:cs typeface="+mn-cs"/>
      </a:defRPr>
    </a:lvl4pPr>
    <a:lvl5pPr marL="3189793" algn="l" defTabSz="1594896" rtl="0" eaLnBrk="1" latinLnBrk="0" hangingPunct="1">
      <a:defRPr sz="2093" kern="1200">
        <a:solidFill>
          <a:schemeClr val="tx1"/>
        </a:solidFill>
        <a:latin typeface="+mn-lt"/>
        <a:ea typeface="+mn-ea"/>
        <a:cs typeface="+mn-cs"/>
      </a:defRPr>
    </a:lvl5pPr>
    <a:lvl6pPr marL="3987241" algn="l" defTabSz="1594896" rtl="0" eaLnBrk="1" latinLnBrk="0" hangingPunct="1">
      <a:defRPr sz="2093" kern="1200">
        <a:solidFill>
          <a:schemeClr val="tx1"/>
        </a:solidFill>
        <a:latin typeface="+mn-lt"/>
        <a:ea typeface="+mn-ea"/>
        <a:cs typeface="+mn-cs"/>
      </a:defRPr>
    </a:lvl6pPr>
    <a:lvl7pPr marL="4784689" algn="l" defTabSz="1594896" rtl="0" eaLnBrk="1" latinLnBrk="0" hangingPunct="1">
      <a:defRPr sz="2093" kern="1200">
        <a:solidFill>
          <a:schemeClr val="tx1"/>
        </a:solidFill>
        <a:latin typeface="+mn-lt"/>
        <a:ea typeface="+mn-ea"/>
        <a:cs typeface="+mn-cs"/>
      </a:defRPr>
    </a:lvl7pPr>
    <a:lvl8pPr marL="5582138" algn="l" defTabSz="1594896" rtl="0" eaLnBrk="1" latinLnBrk="0" hangingPunct="1">
      <a:defRPr sz="2093" kern="1200">
        <a:solidFill>
          <a:schemeClr val="tx1"/>
        </a:solidFill>
        <a:latin typeface="+mn-lt"/>
        <a:ea typeface="+mn-ea"/>
        <a:cs typeface="+mn-cs"/>
      </a:defRPr>
    </a:lvl8pPr>
    <a:lvl9pPr marL="6379586" algn="l" defTabSz="1594896" rtl="0" eaLnBrk="1" latinLnBrk="0" hangingPunct="1">
      <a:defRPr sz="20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344738" y="1143000"/>
            <a:ext cx="21685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193279"/>
            <a:ext cx="11658600" cy="6793054"/>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1714500" y="10248299"/>
            <a:ext cx="10287000" cy="471087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10/1/2025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41568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10/1/2025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188103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038831"/>
            <a:ext cx="2957513" cy="1653548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1038831"/>
            <a:ext cx="8701088" cy="16535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10/1/2025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74255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10/1/2025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281523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4864447"/>
            <a:ext cx="11830050" cy="8116433"/>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935832" y="13057665"/>
            <a:ext cx="11830050" cy="4268240"/>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AED08-3CF8-4439-A5CA-E5FCA2AAAC8E}" type="datetimeFigureOut">
              <a:rPr lang="en-MY" smtClean="0"/>
              <a:t>10/1/2025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141443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5194157"/>
            <a:ext cx="5829300" cy="1238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5194157"/>
            <a:ext cx="5829300" cy="1238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AED08-3CF8-4439-A5CA-E5FCA2AAAC8E}" type="datetimeFigureOut">
              <a:rPr lang="en-MY" smtClean="0"/>
              <a:t>10/1/2025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74577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1038836"/>
            <a:ext cx="11830050" cy="377141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4783142"/>
            <a:ext cx="5802510"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44763" y="7127286"/>
            <a:ext cx="5802510" cy="104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4783142"/>
            <a:ext cx="5831087"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943726" y="7127286"/>
            <a:ext cx="5831087" cy="104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AED08-3CF8-4439-A5CA-E5FCA2AAAC8E}" type="datetimeFigureOut">
              <a:rPr lang="en-MY" smtClean="0"/>
              <a:t>10/1/2025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20781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AED08-3CF8-4439-A5CA-E5FCA2AAAC8E}" type="datetimeFigureOut">
              <a:rPr lang="en-MY" smtClean="0"/>
              <a:t>10/1/2025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413982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AED08-3CF8-4439-A5CA-E5FCA2AAAC8E}" type="datetimeFigureOut">
              <a:rPr lang="en-MY" smtClean="0"/>
              <a:t>10/1/2025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21091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7" y="2809366"/>
            <a:ext cx="6943725" cy="1386614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8A8AED08-3CF8-4439-A5CA-E5FCA2AAAC8E}" type="datetimeFigureOut">
              <a:rPr lang="en-MY" smtClean="0"/>
              <a:t>10/1/2025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302478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2809366"/>
            <a:ext cx="6943725" cy="1386614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8A8AED08-3CF8-4439-A5CA-E5FCA2AAAC8E}" type="datetimeFigureOut">
              <a:rPr lang="en-MY" smtClean="0"/>
              <a:t>10/1/2025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307841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038836"/>
            <a:ext cx="11830050" cy="37714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5194157"/>
            <a:ext cx="11830050" cy="123801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18084703"/>
            <a:ext cx="3086100" cy="1038831"/>
          </a:xfrm>
          <a:prstGeom prst="rect">
            <a:avLst/>
          </a:prstGeom>
        </p:spPr>
        <p:txBody>
          <a:bodyPr vert="horz" lIns="91440" tIns="45720" rIns="91440" bIns="45720" rtlCol="0" anchor="ctr"/>
          <a:lstStyle>
            <a:lvl1pPr algn="l">
              <a:defRPr sz="1800">
                <a:solidFill>
                  <a:schemeClr val="tx1">
                    <a:tint val="75000"/>
                  </a:schemeClr>
                </a:solidFill>
              </a:defRPr>
            </a:lvl1pPr>
          </a:lstStyle>
          <a:p>
            <a:fld id="{8A8AED08-3CF8-4439-A5CA-E5FCA2AAAC8E}" type="datetimeFigureOut">
              <a:rPr lang="en-MY" smtClean="0"/>
              <a:t>10/1/2025</a:t>
            </a:fld>
            <a:endParaRPr lang="en-MY"/>
          </a:p>
        </p:txBody>
      </p:sp>
      <p:sp>
        <p:nvSpPr>
          <p:cNvPr id="5" name="Footer Placeholder 4"/>
          <p:cNvSpPr>
            <a:spLocks noGrp="1"/>
          </p:cNvSpPr>
          <p:nvPr>
            <p:ph type="ftr" sz="quarter" idx="3"/>
          </p:nvPr>
        </p:nvSpPr>
        <p:spPr>
          <a:xfrm>
            <a:off x="4543425" y="18084703"/>
            <a:ext cx="4629150" cy="1038831"/>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9686925" y="18084703"/>
            <a:ext cx="3086100" cy="1038831"/>
          </a:xfrm>
          <a:prstGeom prst="rect">
            <a:avLst/>
          </a:prstGeom>
        </p:spPr>
        <p:txBody>
          <a:bodyPr vert="horz" lIns="91440" tIns="45720" rIns="91440" bIns="45720" rtlCol="0" anchor="ctr"/>
          <a:lstStyle>
            <a:lvl1pPr algn="r">
              <a:defRPr sz="1800">
                <a:solidFill>
                  <a:schemeClr val="tx1">
                    <a:tint val="75000"/>
                  </a:schemeClr>
                </a:solidFill>
              </a:defRPr>
            </a:lvl1pPr>
          </a:lstStyle>
          <a:p>
            <a:fld id="{861F42BC-54C3-47B7-82EB-CD9F5F1C97C0}" type="slidenum">
              <a:rPr lang="en-MY" smtClean="0"/>
              <a:t>‹#›</a:t>
            </a:fld>
            <a:endParaRPr lang="en-MY"/>
          </a:p>
        </p:txBody>
      </p:sp>
    </p:spTree>
    <p:extLst>
      <p:ext uri="{BB962C8B-B14F-4D97-AF65-F5344CB8AC3E}">
        <p14:creationId xmlns:p14="http://schemas.microsoft.com/office/powerpoint/2010/main" val="50284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jpg"/><Relationship Id="rId5" Type="http://schemas.openxmlformats.org/officeDocument/2006/relationships/image" Target="../media/image3.png"/><Relationship Id="rId10" Type="http://schemas.openxmlformats.org/officeDocument/2006/relationships/hyperlink" Target="https://doi.org/10.24093/awej/vol11no4.23" TargetMode="External"/><Relationship Id="rId4" Type="http://schemas.openxmlformats.org/officeDocument/2006/relationships/image" Target="../media/image2.png"/><Relationship Id="rId9" Type="http://schemas.openxmlformats.org/officeDocument/2006/relationships/hyperlink" Target="https://doi.org/10.30534/ijatcse/2020/539120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312285" y="18526255"/>
            <a:ext cx="13115478" cy="956759"/>
          </a:xfrm>
          <a:prstGeom prst="rect">
            <a:avLst/>
          </a:prstGeom>
          <a:solidFill>
            <a:schemeClr val="accent6">
              <a:lumMod val="50000"/>
            </a:schemeClr>
          </a:solidFill>
          <a:ln>
            <a:noFill/>
          </a:ln>
        </p:spPr>
        <p:txBody>
          <a:bodyPr spcFirstLastPara="1" wrap="square" lIns="130402" tIns="65201" rIns="130402" bIns="65201" anchor="ctr" anchorCtr="0">
            <a:noAutofit/>
          </a:bodyPr>
          <a:lstStyle/>
          <a:p>
            <a:pPr algn="ctr"/>
            <a:endParaRPr sz="4180" dirty="0">
              <a:solidFill>
                <a:schemeClr val="lt1"/>
              </a:solidFill>
              <a:latin typeface="+mj-lt"/>
              <a:ea typeface="Calibri"/>
              <a:cs typeface="Calibri"/>
              <a:sym typeface="Calibri"/>
            </a:endParaRPr>
          </a:p>
        </p:txBody>
      </p:sp>
      <p:sp>
        <p:nvSpPr>
          <p:cNvPr id="90" name="Google Shape;90;p1"/>
          <p:cNvSpPr/>
          <p:nvPr/>
        </p:nvSpPr>
        <p:spPr>
          <a:xfrm>
            <a:off x="6848631" y="15381378"/>
            <a:ext cx="6510028" cy="2198656"/>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91" name="Google Shape;91;p1"/>
          <p:cNvSpPr/>
          <p:nvPr/>
        </p:nvSpPr>
        <p:spPr>
          <a:xfrm>
            <a:off x="357344" y="7442743"/>
            <a:ext cx="4750263" cy="7830063"/>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92" name="Google Shape;92;p1"/>
          <p:cNvSpPr/>
          <p:nvPr/>
        </p:nvSpPr>
        <p:spPr>
          <a:xfrm>
            <a:off x="357343" y="15381378"/>
            <a:ext cx="6348049" cy="2198656"/>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grpSp>
        <p:nvGrpSpPr>
          <p:cNvPr id="93" name="Google Shape;93;p1"/>
          <p:cNvGrpSpPr/>
          <p:nvPr/>
        </p:nvGrpSpPr>
        <p:grpSpPr>
          <a:xfrm>
            <a:off x="336334" y="136366"/>
            <a:ext cx="13091429" cy="3930486"/>
            <a:chOff x="358178" y="1276709"/>
            <a:chExt cx="14424238" cy="4330640"/>
          </a:xfrm>
        </p:grpSpPr>
        <p:grpSp>
          <p:nvGrpSpPr>
            <p:cNvPr id="94" name="Google Shape;94;p1"/>
            <p:cNvGrpSpPr/>
            <p:nvPr/>
          </p:nvGrpSpPr>
          <p:grpSpPr>
            <a:xfrm>
              <a:off x="358178" y="1276709"/>
              <a:ext cx="14424238" cy="4330640"/>
              <a:chOff x="358178" y="1276709"/>
              <a:chExt cx="14424238" cy="4330640"/>
            </a:xfrm>
          </p:grpSpPr>
          <p:grpSp>
            <p:nvGrpSpPr>
              <p:cNvPr id="95" name="Google Shape;95;p1"/>
              <p:cNvGrpSpPr/>
              <p:nvPr/>
            </p:nvGrpSpPr>
            <p:grpSpPr>
              <a:xfrm>
                <a:off x="358178" y="1276709"/>
                <a:ext cx="14424238" cy="4330640"/>
                <a:chOff x="526659" y="1527063"/>
                <a:chExt cx="13262347" cy="3981802"/>
              </a:xfrm>
            </p:grpSpPr>
            <p:sp>
              <p:nvSpPr>
                <p:cNvPr id="96" name="Google Shape;96;p1"/>
                <p:cNvSpPr/>
                <p:nvPr/>
              </p:nvSpPr>
              <p:spPr>
                <a:xfrm>
                  <a:off x="693051" y="1693450"/>
                  <a:ext cx="13095955" cy="3815415"/>
                </a:xfrm>
                <a:custGeom>
                  <a:avLst/>
                  <a:gdLst/>
                  <a:ahLst/>
                  <a:cxnLst/>
                  <a:rect l="l" t="t" r="r" b="b"/>
                  <a:pathLst>
                    <a:path w="13095955" h="3815415" extrusionOk="0">
                      <a:moveTo>
                        <a:pt x="11466442" y="663885"/>
                      </a:moveTo>
                      <a:lnTo>
                        <a:pt x="11437737" y="650843"/>
                      </a:lnTo>
                      <a:lnTo>
                        <a:pt x="11408582" y="638811"/>
                      </a:lnTo>
                      <a:lnTo>
                        <a:pt x="11379004" y="627802"/>
                      </a:lnTo>
                      <a:lnTo>
                        <a:pt x="11349031" y="617829"/>
                      </a:lnTo>
                      <a:lnTo>
                        <a:pt x="11318689" y="608903"/>
                      </a:lnTo>
                      <a:lnTo>
                        <a:pt x="11288006" y="601037"/>
                      </a:lnTo>
                      <a:lnTo>
                        <a:pt x="11257008" y="594244"/>
                      </a:lnTo>
                      <a:lnTo>
                        <a:pt x="11257008" y="581211"/>
                      </a:lnTo>
                      <a:lnTo>
                        <a:pt x="11255081" y="533542"/>
                      </a:lnTo>
                      <a:lnTo>
                        <a:pt x="11249401" y="486934"/>
                      </a:lnTo>
                      <a:lnTo>
                        <a:pt x="11240116" y="441538"/>
                      </a:lnTo>
                      <a:lnTo>
                        <a:pt x="11227377" y="397502"/>
                      </a:lnTo>
                      <a:lnTo>
                        <a:pt x="11211333" y="354975"/>
                      </a:lnTo>
                      <a:lnTo>
                        <a:pt x="11192134" y="314109"/>
                      </a:lnTo>
                      <a:lnTo>
                        <a:pt x="11169928" y="275052"/>
                      </a:lnTo>
                      <a:lnTo>
                        <a:pt x="11144867" y="237953"/>
                      </a:lnTo>
                      <a:lnTo>
                        <a:pt x="11117099" y="202963"/>
                      </a:lnTo>
                      <a:lnTo>
                        <a:pt x="11086774" y="170231"/>
                      </a:lnTo>
                      <a:lnTo>
                        <a:pt x="11054041" y="139906"/>
                      </a:lnTo>
                      <a:lnTo>
                        <a:pt x="11019051" y="112138"/>
                      </a:lnTo>
                      <a:lnTo>
                        <a:pt x="10981952" y="87077"/>
                      </a:lnTo>
                      <a:lnTo>
                        <a:pt x="10942895" y="64872"/>
                      </a:lnTo>
                      <a:lnTo>
                        <a:pt x="10902029" y="45673"/>
                      </a:lnTo>
                      <a:lnTo>
                        <a:pt x="10859503" y="29630"/>
                      </a:lnTo>
                      <a:lnTo>
                        <a:pt x="10815467" y="16891"/>
                      </a:lnTo>
                      <a:lnTo>
                        <a:pt x="10770071" y="7606"/>
                      </a:lnTo>
                      <a:lnTo>
                        <a:pt x="10723464" y="1926"/>
                      </a:lnTo>
                      <a:lnTo>
                        <a:pt x="10675797" y="0"/>
                      </a:lnTo>
                      <a:lnTo>
                        <a:pt x="3832469" y="0"/>
                      </a:lnTo>
                      <a:lnTo>
                        <a:pt x="3781931" y="4077"/>
                      </a:lnTo>
                      <a:lnTo>
                        <a:pt x="3733990" y="15883"/>
                      </a:lnTo>
                      <a:lnTo>
                        <a:pt x="3689288" y="34774"/>
                      </a:lnTo>
                      <a:lnTo>
                        <a:pt x="3648464" y="60111"/>
                      </a:lnTo>
                      <a:lnTo>
                        <a:pt x="3612161" y="91251"/>
                      </a:lnTo>
                      <a:lnTo>
                        <a:pt x="3581021" y="127553"/>
                      </a:lnTo>
                      <a:lnTo>
                        <a:pt x="3555684" y="168375"/>
                      </a:lnTo>
                      <a:lnTo>
                        <a:pt x="3536792" y="213077"/>
                      </a:lnTo>
                      <a:lnTo>
                        <a:pt x="3524987" y="261016"/>
                      </a:lnTo>
                      <a:lnTo>
                        <a:pt x="3520909" y="311551"/>
                      </a:lnTo>
                      <a:lnTo>
                        <a:pt x="3520909" y="576354"/>
                      </a:lnTo>
                      <a:lnTo>
                        <a:pt x="3080864" y="576354"/>
                      </a:lnTo>
                      <a:lnTo>
                        <a:pt x="3078566" y="529027"/>
                      </a:lnTo>
                      <a:lnTo>
                        <a:pt x="3072571" y="482764"/>
                      </a:lnTo>
                      <a:lnTo>
                        <a:pt x="3063024" y="437713"/>
                      </a:lnTo>
                      <a:lnTo>
                        <a:pt x="3050074" y="394020"/>
                      </a:lnTo>
                      <a:lnTo>
                        <a:pt x="3033866" y="351834"/>
                      </a:lnTo>
                      <a:lnTo>
                        <a:pt x="3014549" y="311302"/>
                      </a:lnTo>
                      <a:lnTo>
                        <a:pt x="2992268" y="272570"/>
                      </a:lnTo>
                      <a:lnTo>
                        <a:pt x="2967172" y="235787"/>
                      </a:lnTo>
                      <a:lnTo>
                        <a:pt x="2939406" y="201100"/>
                      </a:lnTo>
                      <a:lnTo>
                        <a:pt x="2909119" y="168656"/>
                      </a:lnTo>
                      <a:lnTo>
                        <a:pt x="2876456" y="138602"/>
                      </a:lnTo>
                      <a:lnTo>
                        <a:pt x="2841565" y="111087"/>
                      </a:lnTo>
                      <a:lnTo>
                        <a:pt x="2804592" y="86256"/>
                      </a:lnTo>
                      <a:lnTo>
                        <a:pt x="2765685" y="64258"/>
                      </a:lnTo>
                      <a:lnTo>
                        <a:pt x="2724991" y="45240"/>
                      </a:lnTo>
                      <a:lnTo>
                        <a:pt x="2682657" y="29349"/>
                      </a:lnTo>
                      <a:lnTo>
                        <a:pt x="2638829" y="16734"/>
                      </a:lnTo>
                      <a:lnTo>
                        <a:pt x="2593654" y="7540"/>
                      </a:lnTo>
                      <a:lnTo>
                        <a:pt x="2547280" y="1915"/>
                      </a:lnTo>
                      <a:lnTo>
                        <a:pt x="2499853" y="8"/>
                      </a:lnTo>
                      <a:lnTo>
                        <a:pt x="581253" y="8"/>
                      </a:lnTo>
                      <a:lnTo>
                        <a:pt x="533581" y="1935"/>
                      </a:lnTo>
                      <a:lnTo>
                        <a:pt x="486971" y="7616"/>
                      </a:lnTo>
                      <a:lnTo>
                        <a:pt x="441572" y="16901"/>
                      </a:lnTo>
                      <a:lnTo>
                        <a:pt x="397533" y="29641"/>
                      </a:lnTo>
                      <a:lnTo>
                        <a:pt x="355004" y="45686"/>
                      </a:lnTo>
                      <a:lnTo>
                        <a:pt x="314134" y="64887"/>
                      </a:lnTo>
                      <a:lnTo>
                        <a:pt x="275074" y="87093"/>
                      </a:lnTo>
                      <a:lnTo>
                        <a:pt x="237973" y="112157"/>
                      </a:lnTo>
                      <a:lnTo>
                        <a:pt x="202980" y="139927"/>
                      </a:lnTo>
                      <a:lnTo>
                        <a:pt x="170245" y="170254"/>
                      </a:lnTo>
                      <a:lnTo>
                        <a:pt x="139918" y="202989"/>
                      </a:lnTo>
                      <a:lnTo>
                        <a:pt x="112148" y="237981"/>
                      </a:lnTo>
                      <a:lnTo>
                        <a:pt x="87085" y="275083"/>
                      </a:lnTo>
                      <a:lnTo>
                        <a:pt x="64878" y="314143"/>
                      </a:lnTo>
                      <a:lnTo>
                        <a:pt x="45678" y="355012"/>
                      </a:lnTo>
                      <a:lnTo>
                        <a:pt x="29632" y="397541"/>
                      </a:lnTo>
                      <a:lnTo>
                        <a:pt x="16892" y="441580"/>
                      </a:lnTo>
                      <a:lnTo>
                        <a:pt x="7607" y="486979"/>
                      </a:lnTo>
                      <a:lnTo>
                        <a:pt x="1926" y="533590"/>
                      </a:lnTo>
                      <a:lnTo>
                        <a:pt x="0" y="581261"/>
                      </a:lnTo>
                      <a:lnTo>
                        <a:pt x="0" y="2105437"/>
                      </a:lnTo>
                      <a:lnTo>
                        <a:pt x="4178" y="2208777"/>
                      </a:lnTo>
                      <a:lnTo>
                        <a:pt x="16496" y="2309816"/>
                      </a:lnTo>
                      <a:lnTo>
                        <a:pt x="36629" y="2408228"/>
                      </a:lnTo>
                      <a:lnTo>
                        <a:pt x="64253" y="2503690"/>
                      </a:lnTo>
                      <a:lnTo>
                        <a:pt x="99043" y="2595878"/>
                      </a:lnTo>
                      <a:lnTo>
                        <a:pt x="140673" y="2684467"/>
                      </a:lnTo>
                      <a:lnTo>
                        <a:pt x="188820" y="2769134"/>
                      </a:lnTo>
                      <a:lnTo>
                        <a:pt x="243158" y="2849554"/>
                      </a:lnTo>
                      <a:lnTo>
                        <a:pt x="303362" y="2925403"/>
                      </a:lnTo>
                      <a:lnTo>
                        <a:pt x="369109" y="2996357"/>
                      </a:lnTo>
                      <a:lnTo>
                        <a:pt x="440072" y="3062092"/>
                      </a:lnTo>
                      <a:lnTo>
                        <a:pt x="515928" y="3122284"/>
                      </a:lnTo>
                      <a:lnTo>
                        <a:pt x="596351" y="3176609"/>
                      </a:lnTo>
                      <a:lnTo>
                        <a:pt x="681017" y="3224741"/>
                      </a:lnTo>
                      <a:lnTo>
                        <a:pt x="769601" y="3266359"/>
                      </a:lnTo>
                      <a:lnTo>
                        <a:pt x="861779" y="3301136"/>
                      </a:lnTo>
                      <a:lnTo>
                        <a:pt x="957224" y="3328749"/>
                      </a:lnTo>
                      <a:lnTo>
                        <a:pt x="1055614" y="3348874"/>
                      </a:lnTo>
                      <a:lnTo>
                        <a:pt x="1156622" y="3361187"/>
                      </a:lnTo>
                      <a:lnTo>
                        <a:pt x="1259925" y="3365363"/>
                      </a:lnTo>
                      <a:lnTo>
                        <a:pt x="10942447" y="3365371"/>
                      </a:lnTo>
                      <a:lnTo>
                        <a:pt x="10976632" y="3405787"/>
                      </a:lnTo>
                      <a:lnTo>
                        <a:pt x="11012520" y="3444662"/>
                      </a:lnTo>
                      <a:lnTo>
                        <a:pt x="11050052" y="3481939"/>
                      </a:lnTo>
                      <a:lnTo>
                        <a:pt x="11089173" y="3517561"/>
                      </a:lnTo>
                      <a:lnTo>
                        <a:pt x="11129825" y="3551471"/>
                      </a:lnTo>
                      <a:lnTo>
                        <a:pt x="11171951" y="3583609"/>
                      </a:lnTo>
                      <a:lnTo>
                        <a:pt x="11215494" y="3613920"/>
                      </a:lnTo>
                      <a:lnTo>
                        <a:pt x="11260397" y="3642345"/>
                      </a:lnTo>
                      <a:lnTo>
                        <a:pt x="11306602" y="3668827"/>
                      </a:lnTo>
                      <a:lnTo>
                        <a:pt x="11354053" y="3693309"/>
                      </a:lnTo>
                      <a:lnTo>
                        <a:pt x="11402692" y="3715732"/>
                      </a:lnTo>
                      <a:lnTo>
                        <a:pt x="11452463" y="3736039"/>
                      </a:lnTo>
                      <a:lnTo>
                        <a:pt x="11503307" y="3754172"/>
                      </a:lnTo>
                      <a:lnTo>
                        <a:pt x="11555169" y="3770075"/>
                      </a:lnTo>
                      <a:lnTo>
                        <a:pt x="11607991" y="3783689"/>
                      </a:lnTo>
                      <a:lnTo>
                        <a:pt x="11661715" y="3794956"/>
                      </a:lnTo>
                      <a:lnTo>
                        <a:pt x="11716286" y="3803821"/>
                      </a:lnTo>
                      <a:lnTo>
                        <a:pt x="11771645" y="3810223"/>
                      </a:lnTo>
                      <a:lnTo>
                        <a:pt x="11827735" y="3814107"/>
                      </a:lnTo>
                      <a:lnTo>
                        <a:pt x="11884500" y="3815415"/>
                      </a:lnTo>
                      <a:lnTo>
                        <a:pt x="11983858" y="3811399"/>
                      </a:lnTo>
                      <a:lnTo>
                        <a:pt x="12081004" y="3799559"/>
                      </a:lnTo>
                      <a:lnTo>
                        <a:pt x="12175627" y="3780207"/>
                      </a:lnTo>
                      <a:lnTo>
                        <a:pt x="12267413" y="3753655"/>
                      </a:lnTo>
                      <a:lnTo>
                        <a:pt x="12356053" y="3720214"/>
                      </a:lnTo>
                      <a:lnTo>
                        <a:pt x="12441233" y="3680196"/>
                      </a:lnTo>
                      <a:lnTo>
                        <a:pt x="12522642" y="3633913"/>
                      </a:lnTo>
                      <a:lnTo>
                        <a:pt x="12599969" y="3581676"/>
                      </a:lnTo>
                      <a:lnTo>
                        <a:pt x="12672901" y="3523798"/>
                      </a:lnTo>
                      <a:lnTo>
                        <a:pt x="12741128" y="3460591"/>
                      </a:lnTo>
                      <a:lnTo>
                        <a:pt x="12804336" y="3392365"/>
                      </a:lnTo>
                      <a:lnTo>
                        <a:pt x="12862214" y="3319433"/>
                      </a:lnTo>
                      <a:lnTo>
                        <a:pt x="12914451" y="3242106"/>
                      </a:lnTo>
                      <a:lnTo>
                        <a:pt x="12960734" y="3160696"/>
                      </a:lnTo>
                      <a:lnTo>
                        <a:pt x="13000752" y="3075516"/>
                      </a:lnTo>
                      <a:lnTo>
                        <a:pt x="13034194" y="2986876"/>
                      </a:lnTo>
                      <a:lnTo>
                        <a:pt x="13060747" y="2895089"/>
                      </a:lnTo>
                      <a:lnTo>
                        <a:pt x="13080099" y="2800466"/>
                      </a:lnTo>
                      <a:lnTo>
                        <a:pt x="13091939" y="2703319"/>
                      </a:lnTo>
                      <a:lnTo>
                        <a:pt x="13095955" y="2603960"/>
                      </a:lnTo>
                      <a:lnTo>
                        <a:pt x="13093090" y="2519998"/>
                      </a:lnTo>
                      <a:lnTo>
                        <a:pt x="13084623" y="2437575"/>
                      </a:lnTo>
                      <a:lnTo>
                        <a:pt x="13070738" y="2356879"/>
                      </a:lnTo>
                      <a:lnTo>
                        <a:pt x="13051625" y="2278097"/>
                      </a:lnTo>
                      <a:lnTo>
                        <a:pt x="13027470" y="2201417"/>
                      </a:lnTo>
                      <a:lnTo>
                        <a:pt x="12998460" y="2127025"/>
                      </a:lnTo>
                      <a:lnTo>
                        <a:pt x="12964782" y="2055109"/>
                      </a:lnTo>
                      <a:lnTo>
                        <a:pt x="12926624" y="1985855"/>
                      </a:lnTo>
                      <a:lnTo>
                        <a:pt x="12884173" y="1919453"/>
                      </a:lnTo>
                      <a:lnTo>
                        <a:pt x="12837616" y="1856087"/>
                      </a:lnTo>
                      <a:lnTo>
                        <a:pt x="12787141" y="1795947"/>
                      </a:lnTo>
                      <a:lnTo>
                        <a:pt x="12732934" y="1739218"/>
                      </a:lnTo>
                      <a:lnTo>
                        <a:pt x="12675183" y="1686088"/>
                      </a:lnTo>
                      <a:lnTo>
                        <a:pt x="12614075" y="1636745"/>
                      </a:lnTo>
                      <a:lnTo>
                        <a:pt x="12549798" y="1591376"/>
                      </a:lnTo>
                      <a:lnTo>
                        <a:pt x="12482538" y="1550167"/>
                      </a:lnTo>
                      <a:lnTo>
                        <a:pt x="12412482" y="1513307"/>
                      </a:lnTo>
                      <a:lnTo>
                        <a:pt x="12339819" y="1480982"/>
                      </a:lnTo>
                      <a:lnTo>
                        <a:pt x="12264734" y="1453379"/>
                      </a:lnTo>
                      <a:lnTo>
                        <a:pt x="12187416" y="1430686"/>
                      </a:lnTo>
                      <a:lnTo>
                        <a:pt x="12047821" y="1252836"/>
                      </a:lnTo>
                      <a:lnTo>
                        <a:pt x="11786346" y="919690"/>
                      </a:lnTo>
                      <a:lnTo>
                        <a:pt x="11765954" y="894650"/>
                      </a:lnTo>
                      <a:lnTo>
                        <a:pt x="11744761" y="870458"/>
                      </a:lnTo>
                      <a:lnTo>
                        <a:pt x="11722792" y="847127"/>
                      </a:lnTo>
                      <a:lnTo>
                        <a:pt x="11700076" y="824668"/>
                      </a:lnTo>
                      <a:lnTo>
                        <a:pt x="11676639" y="803095"/>
                      </a:lnTo>
                      <a:lnTo>
                        <a:pt x="11652507" y="782420"/>
                      </a:lnTo>
                      <a:lnTo>
                        <a:pt x="11627710" y="762655"/>
                      </a:lnTo>
                      <a:lnTo>
                        <a:pt x="11602273" y="743813"/>
                      </a:lnTo>
                      <a:lnTo>
                        <a:pt x="11576223" y="725907"/>
                      </a:lnTo>
                      <a:lnTo>
                        <a:pt x="11549588" y="708948"/>
                      </a:lnTo>
                      <a:lnTo>
                        <a:pt x="11522395" y="692950"/>
                      </a:lnTo>
                      <a:lnTo>
                        <a:pt x="11494670" y="677925"/>
                      </a:lnTo>
                      <a:lnTo>
                        <a:pt x="11466442" y="663885"/>
                      </a:lnTo>
                      <a:close/>
                    </a:path>
                  </a:pathLst>
                </a:custGeom>
                <a:solidFill>
                  <a:srgbClr val="AFC3D1">
                    <a:alpha val="41960"/>
                  </a:srgbClr>
                </a:solidFill>
                <a:ln>
                  <a:no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sp>
              <p:nvSpPr>
                <p:cNvPr id="97" name="Google Shape;97;p1"/>
                <p:cNvSpPr/>
                <p:nvPr/>
              </p:nvSpPr>
              <p:spPr>
                <a:xfrm>
                  <a:off x="3978815" y="1527063"/>
                  <a:ext cx="1012720" cy="1146238"/>
                </a:xfrm>
                <a:custGeom>
                  <a:avLst/>
                  <a:gdLst/>
                  <a:ahLst/>
                  <a:cxnLst/>
                  <a:rect l="l" t="t" r="r" b="b"/>
                  <a:pathLst>
                    <a:path w="943968" h="1146238" extrusionOk="0">
                      <a:moveTo>
                        <a:pt x="943968" y="0"/>
                      </a:moveTo>
                      <a:lnTo>
                        <a:pt x="66587" y="0"/>
                      </a:lnTo>
                      <a:lnTo>
                        <a:pt x="52144" y="1570"/>
                      </a:lnTo>
                      <a:lnTo>
                        <a:pt x="16737" y="22440"/>
                      </a:lnTo>
                      <a:lnTo>
                        <a:pt x="275" y="60483"/>
                      </a:lnTo>
                      <a:lnTo>
                        <a:pt x="0" y="66587"/>
                      </a:lnTo>
                      <a:lnTo>
                        <a:pt x="0" y="1146238"/>
                      </a:lnTo>
                      <a:lnTo>
                        <a:pt x="943968" y="1146238"/>
                      </a:lnTo>
                      <a:lnTo>
                        <a:pt x="943968" y="0"/>
                      </a:lnTo>
                      <a:close/>
                    </a:path>
                  </a:pathLst>
                </a:custGeom>
                <a:solidFill>
                  <a:srgbClr val="D2A000"/>
                </a:solidFill>
                <a:ln>
                  <a:noFill/>
                </a:ln>
              </p:spPr>
              <p:txBody>
                <a:bodyPr spcFirstLastPara="1" wrap="square" lIns="0" tIns="0" rIns="0" bIns="0" anchor="t" anchorCtr="0">
                  <a:noAutofit/>
                </a:bodyPr>
                <a:lstStyle/>
                <a:p>
                  <a:endParaRPr sz="3766">
                    <a:solidFill>
                      <a:schemeClr val="dk1"/>
                    </a:solidFill>
                    <a:latin typeface="+mj-lt"/>
                    <a:ea typeface="Calibri"/>
                    <a:cs typeface="Calibri"/>
                    <a:sym typeface="Calibri"/>
                  </a:endParaRPr>
                </a:p>
              </p:txBody>
            </p:sp>
            <p:sp>
              <p:nvSpPr>
                <p:cNvPr id="98" name="Google Shape;98;p1"/>
                <p:cNvSpPr/>
                <p:nvPr/>
              </p:nvSpPr>
              <p:spPr>
                <a:xfrm>
                  <a:off x="1613674" y="2102244"/>
                  <a:ext cx="11337065" cy="2465628"/>
                </a:xfrm>
                <a:custGeom>
                  <a:avLst/>
                  <a:gdLst/>
                  <a:ahLst/>
                  <a:cxnLst/>
                  <a:rect l="l" t="t" r="r" b="b"/>
                  <a:pathLst>
                    <a:path w="11337065" h="2789009" extrusionOk="0">
                      <a:moveTo>
                        <a:pt x="11241893" y="1661380"/>
                      </a:moveTo>
                      <a:lnTo>
                        <a:pt x="11260139" y="1635783"/>
                      </a:lnTo>
                      <a:lnTo>
                        <a:pt x="11276443" y="1609307"/>
                      </a:lnTo>
                      <a:lnTo>
                        <a:pt x="11303230" y="1554113"/>
                      </a:lnTo>
                      <a:lnTo>
                        <a:pt x="11322260" y="1496592"/>
                      </a:lnTo>
                      <a:lnTo>
                        <a:pt x="11333537" y="1437539"/>
                      </a:lnTo>
                      <a:lnTo>
                        <a:pt x="11337065" y="1377749"/>
                      </a:lnTo>
                      <a:lnTo>
                        <a:pt x="11335926" y="1347825"/>
                      </a:lnTo>
                      <a:lnTo>
                        <a:pt x="11327842" y="1288417"/>
                      </a:lnTo>
                      <a:lnTo>
                        <a:pt x="11312021" y="1230258"/>
                      </a:lnTo>
                      <a:lnTo>
                        <a:pt x="11288470" y="1174141"/>
                      </a:lnTo>
                      <a:lnTo>
                        <a:pt x="11257193" y="1120862"/>
                      </a:lnTo>
                      <a:lnTo>
                        <a:pt x="10648276" y="343336"/>
                      </a:lnTo>
                      <a:lnTo>
                        <a:pt x="10622082" y="311492"/>
                      </a:lnTo>
                      <a:lnTo>
                        <a:pt x="10594593" y="281030"/>
                      </a:lnTo>
                      <a:lnTo>
                        <a:pt x="10565865" y="251978"/>
                      </a:lnTo>
                      <a:lnTo>
                        <a:pt x="10535955" y="224362"/>
                      </a:lnTo>
                      <a:lnTo>
                        <a:pt x="10504919" y="198210"/>
                      </a:lnTo>
                      <a:lnTo>
                        <a:pt x="10472813" y="173548"/>
                      </a:lnTo>
                      <a:lnTo>
                        <a:pt x="10439692" y="150405"/>
                      </a:lnTo>
                      <a:lnTo>
                        <a:pt x="10405615" y="128806"/>
                      </a:lnTo>
                      <a:lnTo>
                        <a:pt x="10370636" y="108779"/>
                      </a:lnTo>
                      <a:lnTo>
                        <a:pt x="10334811" y="90352"/>
                      </a:lnTo>
                      <a:lnTo>
                        <a:pt x="10298198" y="73551"/>
                      </a:lnTo>
                      <a:lnTo>
                        <a:pt x="10260853" y="58404"/>
                      </a:lnTo>
                      <a:lnTo>
                        <a:pt x="10222830" y="44937"/>
                      </a:lnTo>
                      <a:lnTo>
                        <a:pt x="10184188" y="33177"/>
                      </a:lnTo>
                      <a:lnTo>
                        <a:pt x="10144982" y="23152"/>
                      </a:lnTo>
                      <a:lnTo>
                        <a:pt x="10105268" y="14890"/>
                      </a:lnTo>
                      <a:lnTo>
                        <a:pt x="10065102" y="8416"/>
                      </a:lnTo>
                      <a:lnTo>
                        <a:pt x="10024541" y="3758"/>
                      </a:lnTo>
                      <a:lnTo>
                        <a:pt x="9983641" y="944"/>
                      </a:lnTo>
                      <a:lnTo>
                        <a:pt x="9942458" y="0"/>
                      </a:lnTo>
                      <a:lnTo>
                        <a:pt x="0" y="0"/>
                      </a:lnTo>
                      <a:lnTo>
                        <a:pt x="0" y="1528949"/>
                      </a:lnTo>
                      <a:lnTo>
                        <a:pt x="4177" y="1632285"/>
                      </a:lnTo>
                      <a:lnTo>
                        <a:pt x="16494" y="1733321"/>
                      </a:lnTo>
                      <a:lnTo>
                        <a:pt x="36625" y="1831734"/>
                      </a:lnTo>
                      <a:lnTo>
                        <a:pt x="64245" y="1927200"/>
                      </a:lnTo>
                      <a:lnTo>
                        <a:pt x="99032" y="2019393"/>
                      </a:lnTo>
                      <a:lnTo>
                        <a:pt x="140659" y="2107989"/>
                      </a:lnTo>
                      <a:lnTo>
                        <a:pt x="188804" y="2192665"/>
                      </a:lnTo>
                      <a:lnTo>
                        <a:pt x="243140" y="2273095"/>
                      </a:lnTo>
                      <a:lnTo>
                        <a:pt x="303344" y="2348955"/>
                      </a:lnTo>
                      <a:lnTo>
                        <a:pt x="369091" y="2419920"/>
                      </a:lnTo>
                      <a:lnTo>
                        <a:pt x="440057" y="2485667"/>
                      </a:lnTo>
                      <a:lnTo>
                        <a:pt x="515917" y="2545871"/>
                      </a:lnTo>
                      <a:lnTo>
                        <a:pt x="596347" y="2600207"/>
                      </a:lnTo>
                      <a:lnTo>
                        <a:pt x="681023" y="2648350"/>
                      </a:lnTo>
                      <a:lnTo>
                        <a:pt x="769619" y="2689977"/>
                      </a:lnTo>
                      <a:lnTo>
                        <a:pt x="861812" y="2724763"/>
                      </a:lnTo>
                      <a:lnTo>
                        <a:pt x="957277" y="2752384"/>
                      </a:lnTo>
                      <a:lnTo>
                        <a:pt x="1055689" y="2772515"/>
                      </a:lnTo>
                      <a:lnTo>
                        <a:pt x="1156725" y="2784831"/>
                      </a:lnTo>
                      <a:lnTo>
                        <a:pt x="1260059" y="2789009"/>
                      </a:lnTo>
                      <a:lnTo>
                        <a:pt x="9935712" y="2789009"/>
                      </a:lnTo>
                      <a:lnTo>
                        <a:pt x="9977457" y="2788038"/>
                      </a:lnTo>
                      <a:lnTo>
                        <a:pt x="10018909" y="2785147"/>
                      </a:lnTo>
                      <a:lnTo>
                        <a:pt x="10060008" y="2780362"/>
                      </a:lnTo>
                      <a:lnTo>
                        <a:pt x="10100697" y="2773713"/>
                      </a:lnTo>
                      <a:lnTo>
                        <a:pt x="10140917" y="2765228"/>
                      </a:lnTo>
                      <a:lnTo>
                        <a:pt x="10180608" y="2754936"/>
                      </a:lnTo>
                      <a:lnTo>
                        <a:pt x="10219713" y="2742865"/>
                      </a:lnTo>
                      <a:lnTo>
                        <a:pt x="10258173" y="2729044"/>
                      </a:lnTo>
                      <a:lnTo>
                        <a:pt x="10295928" y="2713500"/>
                      </a:lnTo>
                      <a:lnTo>
                        <a:pt x="10332921" y="2696264"/>
                      </a:lnTo>
                      <a:lnTo>
                        <a:pt x="10369093" y="2677363"/>
                      </a:lnTo>
                      <a:lnTo>
                        <a:pt x="10404384" y="2656825"/>
                      </a:lnTo>
                      <a:lnTo>
                        <a:pt x="10438737" y="2634680"/>
                      </a:lnTo>
                      <a:lnTo>
                        <a:pt x="10472093" y="2610956"/>
                      </a:lnTo>
                      <a:lnTo>
                        <a:pt x="10504393" y="2585681"/>
                      </a:lnTo>
                      <a:lnTo>
                        <a:pt x="10535578" y="2558884"/>
                      </a:lnTo>
                      <a:lnTo>
                        <a:pt x="10565590" y="2530593"/>
                      </a:lnTo>
                      <a:lnTo>
                        <a:pt x="10594370" y="2500838"/>
                      </a:lnTo>
                      <a:lnTo>
                        <a:pt x="10621859" y="2469645"/>
                      </a:lnTo>
                      <a:lnTo>
                        <a:pt x="10648000" y="2437045"/>
                      </a:lnTo>
                      <a:lnTo>
                        <a:pt x="11241893" y="1661380"/>
                      </a:lnTo>
                      <a:close/>
                    </a:path>
                  </a:pathLst>
                </a:custGeom>
                <a:solidFill>
                  <a:srgbClr val="FDFDFD"/>
                </a:solidFill>
                <a:ln>
                  <a:noFill/>
                </a:ln>
              </p:spPr>
              <p:txBody>
                <a:bodyPr spcFirstLastPara="1" wrap="square" lIns="0" tIns="0" rIns="0" bIns="0" anchor="t" anchorCtr="0">
                  <a:noAutofit/>
                </a:bodyPr>
                <a:lstStyle/>
                <a:p>
                  <a:endParaRPr sz="3766">
                    <a:solidFill>
                      <a:schemeClr val="dk1"/>
                    </a:solidFill>
                    <a:latin typeface="+mj-lt"/>
                    <a:ea typeface="Calibri"/>
                    <a:cs typeface="Calibri"/>
                    <a:sym typeface="Calibri"/>
                  </a:endParaRPr>
                </a:p>
              </p:txBody>
            </p:sp>
            <p:sp>
              <p:nvSpPr>
                <p:cNvPr id="99" name="Google Shape;99;p1"/>
                <p:cNvSpPr/>
                <p:nvPr/>
              </p:nvSpPr>
              <p:spPr>
                <a:xfrm>
                  <a:off x="526659" y="1527073"/>
                  <a:ext cx="4341040" cy="3365346"/>
                </a:xfrm>
                <a:custGeom>
                  <a:avLst/>
                  <a:gdLst/>
                  <a:ahLst/>
                  <a:cxnLst/>
                  <a:rect l="l" t="t" r="r" b="b"/>
                  <a:pathLst>
                    <a:path w="4341040" h="3365346" extrusionOk="0">
                      <a:moveTo>
                        <a:pt x="0" y="581253"/>
                      </a:moveTo>
                      <a:lnTo>
                        <a:pt x="0" y="2105421"/>
                      </a:lnTo>
                      <a:lnTo>
                        <a:pt x="4178" y="2208762"/>
                      </a:lnTo>
                      <a:lnTo>
                        <a:pt x="16496" y="2309801"/>
                      </a:lnTo>
                      <a:lnTo>
                        <a:pt x="36629" y="2408214"/>
                      </a:lnTo>
                      <a:lnTo>
                        <a:pt x="64253" y="2503676"/>
                      </a:lnTo>
                      <a:lnTo>
                        <a:pt x="99043" y="2595864"/>
                      </a:lnTo>
                      <a:lnTo>
                        <a:pt x="140673" y="2684454"/>
                      </a:lnTo>
                      <a:lnTo>
                        <a:pt x="188820" y="2769121"/>
                      </a:lnTo>
                      <a:lnTo>
                        <a:pt x="243158" y="2849541"/>
                      </a:lnTo>
                      <a:lnTo>
                        <a:pt x="303362" y="2925390"/>
                      </a:lnTo>
                      <a:lnTo>
                        <a:pt x="369109" y="2996344"/>
                      </a:lnTo>
                      <a:lnTo>
                        <a:pt x="440072" y="3062078"/>
                      </a:lnTo>
                      <a:lnTo>
                        <a:pt x="515928" y="3122270"/>
                      </a:lnTo>
                      <a:lnTo>
                        <a:pt x="596351" y="3176594"/>
                      </a:lnTo>
                      <a:lnTo>
                        <a:pt x="681017" y="3224726"/>
                      </a:lnTo>
                      <a:lnTo>
                        <a:pt x="769601" y="3266343"/>
                      </a:lnTo>
                      <a:lnTo>
                        <a:pt x="861779" y="3301120"/>
                      </a:lnTo>
                      <a:lnTo>
                        <a:pt x="957224" y="3328733"/>
                      </a:lnTo>
                      <a:lnTo>
                        <a:pt x="1055614" y="3348857"/>
                      </a:lnTo>
                      <a:lnTo>
                        <a:pt x="1156622" y="3361170"/>
                      </a:lnTo>
                      <a:lnTo>
                        <a:pt x="1259925" y="3365346"/>
                      </a:lnTo>
                      <a:lnTo>
                        <a:pt x="4341040" y="3365346"/>
                      </a:lnTo>
                      <a:lnTo>
                        <a:pt x="4237738" y="3361170"/>
                      </a:lnTo>
                      <a:lnTo>
                        <a:pt x="4136729" y="3348857"/>
                      </a:lnTo>
                      <a:lnTo>
                        <a:pt x="4038340" y="3328733"/>
                      </a:lnTo>
                      <a:lnTo>
                        <a:pt x="3942894" y="3301120"/>
                      </a:lnTo>
                      <a:lnTo>
                        <a:pt x="3850717" y="3266343"/>
                      </a:lnTo>
                      <a:lnTo>
                        <a:pt x="3762133" y="3224726"/>
                      </a:lnTo>
                      <a:lnTo>
                        <a:pt x="3677467" y="3176594"/>
                      </a:lnTo>
                      <a:lnTo>
                        <a:pt x="3597043" y="3122270"/>
                      </a:lnTo>
                      <a:lnTo>
                        <a:pt x="3521188" y="3062078"/>
                      </a:lnTo>
                      <a:lnTo>
                        <a:pt x="3450224" y="2996344"/>
                      </a:lnTo>
                      <a:lnTo>
                        <a:pt x="3384478" y="2925390"/>
                      </a:lnTo>
                      <a:lnTo>
                        <a:pt x="3324273" y="2849541"/>
                      </a:lnTo>
                      <a:lnTo>
                        <a:pt x="3269935" y="2769121"/>
                      </a:lnTo>
                      <a:lnTo>
                        <a:pt x="3221789" y="2684454"/>
                      </a:lnTo>
                      <a:lnTo>
                        <a:pt x="3180158" y="2595864"/>
                      </a:lnTo>
                      <a:lnTo>
                        <a:pt x="3145369" y="2503676"/>
                      </a:lnTo>
                      <a:lnTo>
                        <a:pt x="3117745" y="2408214"/>
                      </a:lnTo>
                      <a:lnTo>
                        <a:pt x="3097611" y="2309801"/>
                      </a:lnTo>
                      <a:lnTo>
                        <a:pt x="3085293" y="2208762"/>
                      </a:lnTo>
                      <a:lnTo>
                        <a:pt x="3081115" y="2105421"/>
                      </a:lnTo>
                      <a:lnTo>
                        <a:pt x="3081115" y="581253"/>
                      </a:lnTo>
                      <a:lnTo>
                        <a:pt x="3079188" y="533581"/>
                      </a:lnTo>
                      <a:lnTo>
                        <a:pt x="3073507" y="486971"/>
                      </a:lnTo>
                      <a:lnTo>
                        <a:pt x="3064222" y="441572"/>
                      </a:lnTo>
                      <a:lnTo>
                        <a:pt x="3051482" y="397533"/>
                      </a:lnTo>
                      <a:lnTo>
                        <a:pt x="3035437" y="355004"/>
                      </a:lnTo>
                      <a:lnTo>
                        <a:pt x="3016236" y="314134"/>
                      </a:lnTo>
                      <a:lnTo>
                        <a:pt x="2994029" y="275074"/>
                      </a:lnTo>
                      <a:lnTo>
                        <a:pt x="2968966" y="237973"/>
                      </a:lnTo>
                      <a:lnTo>
                        <a:pt x="2941196" y="202980"/>
                      </a:lnTo>
                      <a:lnTo>
                        <a:pt x="2910869" y="170245"/>
                      </a:lnTo>
                      <a:lnTo>
                        <a:pt x="2878134" y="139918"/>
                      </a:lnTo>
                      <a:lnTo>
                        <a:pt x="2843141" y="112148"/>
                      </a:lnTo>
                      <a:lnTo>
                        <a:pt x="2806040" y="87085"/>
                      </a:lnTo>
                      <a:lnTo>
                        <a:pt x="2766980" y="64878"/>
                      </a:lnTo>
                      <a:lnTo>
                        <a:pt x="2726111" y="45678"/>
                      </a:lnTo>
                      <a:lnTo>
                        <a:pt x="2683582" y="29632"/>
                      </a:lnTo>
                      <a:lnTo>
                        <a:pt x="2639543" y="16892"/>
                      </a:lnTo>
                      <a:lnTo>
                        <a:pt x="2594144" y="7607"/>
                      </a:lnTo>
                      <a:lnTo>
                        <a:pt x="2547533" y="1926"/>
                      </a:lnTo>
                      <a:lnTo>
                        <a:pt x="2499862" y="0"/>
                      </a:lnTo>
                      <a:lnTo>
                        <a:pt x="581253" y="0"/>
                      </a:lnTo>
                      <a:lnTo>
                        <a:pt x="533581" y="1926"/>
                      </a:lnTo>
                      <a:lnTo>
                        <a:pt x="486971" y="7607"/>
                      </a:lnTo>
                      <a:lnTo>
                        <a:pt x="441572" y="16892"/>
                      </a:lnTo>
                      <a:lnTo>
                        <a:pt x="397533" y="29632"/>
                      </a:lnTo>
                      <a:lnTo>
                        <a:pt x="355004" y="45678"/>
                      </a:lnTo>
                      <a:lnTo>
                        <a:pt x="314134" y="64878"/>
                      </a:lnTo>
                      <a:lnTo>
                        <a:pt x="275074" y="87085"/>
                      </a:lnTo>
                      <a:lnTo>
                        <a:pt x="237973" y="112148"/>
                      </a:lnTo>
                      <a:lnTo>
                        <a:pt x="202980" y="139918"/>
                      </a:lnTo>
                      <a:lnTo>
                        <a:pt x="170245" y="170245"/>
                      </a:lnTo>
                      <a:lnTo>
                        <a:pt x="139918" y="202980"/>
                      </a:lnTo>
                      <a:lnTo>
                        <a:pt x="112148" y="237973"/>
                      </a:lnTo>
                      <a:lnTo>
                        <a:pt x="87085" y="275074"/>
                      </a:lnTo>
                      <a:lnTo>
                        <a:pt x="64878" y="314134"/>
                      </a:lnTo>
                      <a:lnTo>
                        <a:pt x="45678" y="355004"/>
                      </a:lnTo>
                      <a:lnTo>
                        <a:pt x="29632" y="397533"/>
                      </a:lnTo>
                      <a:lnTo>
                        <a:pt x="16892" y="441572"/>
                      </a:lnTo>
                      <a:lnTo>
                        <a:pt x="7607" y="486971"/>
                      </a:lnTo>
                      <a:lnTo>
                        <a:pt x="1926" y="533581"/>
                      </a:lnTo>
                      <a:lnTo>
                        <a:pt x="0" y="581253"/>
                      </a:lnTo>
                      <a:close/>
                    </a:path>
                  </a:pathLst>
                </a:custGeom>
                <a:solidFill>
                  <a:schemeClr val="accent6">
                    <a:lumMod val="50000"/>
                  </a:schemeClr>
                </a:solidFill>
                <a:ln>
                  <a:no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sp>
              <p:nvSpPr>
                <p:cNvPr id="100" name="Google Shape;100;p1"/>
                <p:cNvSpPr/>
                <p:nvPr/>
              </p:nvSpPr>
              <p:spPr>
                <a:xfrm>
                  <a:off x="3643684" y="2080915"/>
                  <a:ext cx="1529760" cy="2564996"/>
                </a:xfrm>
                <a:custGeom>
                  <a:avLst/>
                  <a:gdLst/>
                  <a:ahLst/>
                  <a:cxnLst/>
                  <a:rect l="l" t="t" r="r" b="b"/>
                  <a:pathLst>
                    <a:path w="1529760" h="2789009" extrusionOk="0">
                      <a:moveTo>
                        <a:pt x="368771" y="2019506"/>
                      </a:moveTo>
                      <a:lnTo>
                        <a:pt x="333973" y="1927302"/>
                      </a:lnTo>
                      <a:lnTo>
                        <a:pt x="306341" y="1831821"/>
                      </a:lnTo>
                      <a:lnTo>
                        <a:pt x="286202" y="1733386"/>
                      </a:lnTo>
                      <a:lnTo>
                        <a:pt x="273881" y="1632321"/>
                      </a:lnTo>
                      <a:lnTo>
                        <a:pt x="269701" y="1528949"/>
                      </a:lnTo>
                      <a:lnTo>
                        <a:pt x="269701" y="0"/>
                      </a:lnTo>
                      <a:lnTo>
                        <a:pt x="0" y="0"/>
                      </a:lnTo>
                      <a:lnTo>
                        <a:pt x="0" y="1528949"/>
                      </a:lnTo>
                      <a:lnTo>
                        <a:pt x="4179" y="1632321"/>
                      </a:lnTo>
                      <a:lnTo>
                        <a:pt x="16501" y="1733386"/>
                      </a:lnTo>
                      <a:lnTo>
                        <a:pt x="36640" y="1831821"/>
                      </a:lnTo>
                      <a:lnTo>
                        <a:pt x="64271" y="1927302"/>
                      </a:lnTo>
                      <a:lnTo>
                        <a:pt x="99070" y="2019506"/>
                      </a:lnTo>
                      <a:lnTo>
                        <a:pt x="140710" y="2108107"/>
                      </a:lnTo>
                      <a:lnTo>
                        <a:pt x="188867" y="2192783"/>
                      </a:lnTo>
                      <a:lnTo>
                        <a:pt x="243217" y="2273210"/>
                      </a:lnTo>
                      <a:lnTo>
                        <a:pt x="303433" y="2349064"/>
                      </a:lnTo>
                      <a:lnTo>
                        <a:pt x="369191" y="2420021"/>
                      </a:lnTo>
                      <a:lnTo>
                        <a:pt x="440166" y="2485757"/>
                      </a:lnTo>
                      <a:lnTo>
                        <a:pt x="516033" y="2545948"/>
                      </a:lnTo>
                      <a:lnTo>
                        <a:pt x="596466" y="2600271"/>
                      </a:lnTo>
                      <a:lnTo>
                        <a:pt x="681141" y="2648401"/>
                      </a:lnTo>
                      <a:lnTo>
                        <a:pt x="769732" y="2690015"/>
                      </a:lnTo>
                      <a:lnTo>
                        <a:pt x="861915" y="2724789"/>
                      </a:lnTo>
                      <a:lnTo>
                        <a:pt x="957364" y="2752399"/>
                      </a:lnTo>
                      <a:lnTo>
                        <a:pt x="1055754" y="2772522"/>
                      </a:lnTo>
                      <a:lnTo>
                        <a:pt x="1156761" y="2784833"/>
                      </a:lnTo>
                      <a:lnTo>
                        <a:pt x="1260059" y="2789009"/>
                      </a:lnTo>
                      <a:lnTo>
                        <a:pt x="1529760" y="2789009"/>
                      </a:lnTo>
                      <a:lnTo>
                        <a:pt x="1426462" y="2784833"/>
                      </a:lnTo>
                      <a:lnTo>
                        <a:pt x="1325456" y="2772522"/>
                      </a:lnTo>
                      <a:lnTo>
                        <a:pt x="1227065" y="2752399"/>
                      </a:lnTo>
                      <a:lnTo>
                        <a:pt x="1131616" y="2724789"/>
                      </a:lnTo>
                      <a:lnTo>
                        <a:pt x="1039433" y="2690015"/>
                      </a:lnTo>
                      <a:lnTo>
                        <a:pt x="950842" y="2648401"/>
                      </a:lnTo>
                      <a:lnTo>
                        <a:pt x="866167" y="2600271"/>
                      </a:lnTo>
                      <a:lnTo>
                        <a:pt x="785734" y="2545948"/>
                      </a:lnTo>
                      <a:lnTo>
                        <a:pt x="709868" y="2485757"/>
                      </a:lnTo>
                      <a:lnTo>
                        <a:pt x="638893" y="2420021"/>
                      </a:lnTo>
                      <a:lnTo>
                        <a:pt x="573135" y="2349064"/>
                      </a:lnTo>
                      <a:lnTo>
                        <a:pt x="512918" y="2273210"/>
                      </a:lnTo>
                      <a:lnTo>
                        <a:pt x="458569" y="2192783"/>
                      </a:lnTo>
                      <a:lnTo>
                        <a:pt x="410412" y="2108107"/>
                      </a:lnTo>
                      <a:lnTo>
                        <a:pt x="368771" y="2019506"/>
                      </a:lnTo>
                      <a:close/>
                    </a:path>
                  </a:pathLst>
                </a:custGeom>
                <a:solidFill>
                  <a:srgbClr val="EEEEEE"/>
                </a:solidFill>
                <a:ln>
                  <a:noFill/>
                </a:ln>
              </p:spPr>
              <p:txBody>
                <a:bodyPr spcFirstLastPara="1" wrap="square" lIns="0" tIns="0" rIns="0" bIns="0" anchor="t" anchorCtr="0">
                  <a:noAutofit/>
                </a:bodyPr>
                <a:lstStyle/>
                <a:p>
                  <a:endParaRPr sz="3766">
                    <a:solidFill>
                      <a:schemeClr val="dk1"/>
                    </a:solidFill>
                    <a:latin typeface="+mj-lt"/>
                    <a:ea typeface="Calibri"/>
                    <a:cs typeface="Calibri"/>
                    <a:sym typeface="Calibri"/>
                  </a:endParaRPr>
                </a:p>
              </p:txBody>
            </p:sp>
            <p:sp>
              <p:nvSpPr>
                <p:cNvPr id="101" name="Google Shape;101;p1"/>
                <p:cNvSpPr/>
                <p:nvPr/>
              </p:nvSpPr>
              <p:spPr>
                <a:xfrm>
                  <a:off x="3757695" y="1527064"/>
                  <a:ext cx="9061632" cy="1274889"/>
                </a:xfrm>
                <a:custGeom>
                  <a:avLst/>
                  <a:gdLst/>
                  <a:ahLst/>
                  <a:cxnLst/>
                  <a:rect l="l" t="t" r="r" b="b"/>
                  <a:pathLst>
                    <a:path w="7350243" h="1274889" extrusionOk="0">
                      <a:moveTo>
                        <a:pt x="191182" y="986103"/>
                      </a:moveTo>
                      <a:lnTo>
                        <a:pt x="199282" y="1035900"/>
                      </a:lnTo>
                      <a:lnTo>
                        <a:pt x="214861" y="1082753"/>
                      </a:lnTo>
                      <a:lnTo>
                        <a:pt x="237272" y="1126012"/>
                      </a:lnTo>
                      <a:lnTo>
                        <a:pt x="265867" y="1165031"/>
                      </a:lnTo>
                      <a:lnTo>
                        <a:pt x="299998" y="1199161"/>
                      </a:lnTo>
                      <a:lnTo>
                        <a:pt x="339017" y="1227756"/>
                      </a:lnTo>
                      <a:lnTo>
                        <a:pt x="382276" y="1250167"/>
                      </a:lnTo>
                      <a:lnTo>
                        <a:pt x="429128" y="1265746"/>
                      </a:lnTo>
                      <a:lnTo>
                        <a:pt x="478925" y="1273846"/>
                      </a:lnTo>
                      <a:lnTo>
                        <a:pt x="504725" y="1274889"/>
                      </a:lnTo>
                      <a:lnTo>
                        <a:pt x="6932603" y="1274889"/>
                      </a:lnTo>
                      <a:lnTo>
                        <a:pt x="7000348" y="1269423"/>
                      </a:lnTo>
                      <a:lnTo>
                        <a:pt x="7064612" y="1253597"/>
                      </a:lnTo>
                      <a:lnTo>
                        <a:pt x="7124535" y="1228272"/>
                      </a:lnTo>
                      <a:lnTo>
                        <a:pt x="7179258" y="1194308"/>
                      </a:lnTo>
                      <a:lnTo>
                        <a:pt x="7227921" y="1152564"/>
                      </a:lnTo>
                      <a:lnTo>
                        <a:pt x="7269664" y="1103900"/>
                      </a:lnTo>
                      <a:lnTo>
                        <a:pt x="7303628" y="1049177"/>
                      </a:lnTo>
                      <a:lnTo>
                        <a:pt x="7328952" y="989254"/>
                      </a:lnTo>
                      <a:lnTo>
                        <a:pt x="7344777" y="924992"/>
                      </a:lnTo>
                      <a:lnTo>
                        <a:pt x="7350243" y="857249"/>
                      </a:lnTo>
                      <a:lnTo>
                        <a:pt x="7350243" y="581211"/>
                      </a:lnTo>
                      <a:lnTo>
                        <a:pt x="7348317" y="533542"/>
                      </a:lnTo>
                      <a:lnTo>
                        <a:pt x="7342636" y="486934"/>
                      </a:lnTo>
                      <a:lnTo>
                        <a:pt x="7333352" y="441538"/>
                      </a:lnTo>
                      <a:lnTo>
                        <a:pt x="7320612" y="397502"/>
                      </a:lnTo>
                      <a:lnTo>
                        <a:pt x="7304568" y="354975"/>
                      </a:lnTo>
                      <a:lnTo>
                        <a:pt x="7285369" y="314109"/>
                      </a:lnTo>
                      <a:lnTo>
                        <a:pt x="7263164" y="275052"/>
                      </a:lnTo>
                      <a:lnTo>
                        <a:pt x="7238102" y="237953"/>
                      </a:lnTo>
                      <a:lnTo>
                        <a:pt x="7210334" y="202963"/>
                      </a:lnTo>
                      <a:lnTo>
                        <a:pt x="7180009" y="170231"/>
                      </a:lnTo>
                      <a:lnTo>
                        <a:pt x="7147276" y="139906"/>
                      </a:lnTo>
                      <a:lnTo>
                        <a:pt x="7112286" y="112138"/>
                      </a:lnTo>
                      <a:lnTo>
                        <a:pt x="7075187" y="87077"/>
                      </a:lnTo>
                      <a:lnTo>
                        <a:pt x="7036130" y="64872"/>
                      </a:lnTo>
                      <a:lnTo>
                        <a:pt x="6995264" y="45673"/>
                      </a:lnTo>
                      <a:lnTo>
                        <a:pt x="6952738" y="29630"/>
                      </a:lnTo>
                      <a:lnTo>
                        <a:pt x="6908702" y="16891"/>
                      </a:lnTo>
                      <a:lnTo>
                        <a:pt x="6863306" y="7606"/>
                      </a:lnTo>
                      <a:lnTo>
                        <a:pt x="6816700" y="1926"/>
                      </a:lnTo>
                      <a:lnTo>
                        <a:pt x="6769032" y="0"/>
                      </a:lnTo>
                      <a:lnTo>
                        <a:pt x="0" y="0"/>
                      </a:lnTo>
                      <a:lnTo>
                        <a:pt x="17553" y="24716"/>
                      </a:lnTo>
                      <a:lnTo>
                        <a:pt x="34357" y="49987"/>
                      </a:lnTo>
                      <a:lnTo>
                        <a:pt x="50397" y="75797"/>
                      </a:lnTo>
                      <a:lnTo>
                        <a:pt x="65655" y="102128"/>
                      </a:lnTo>
                      <a:lnTo>
                        <a:pt x="80115" y="128965"/>
                      </a:lnTo>
                      <a:lnTo>
                        <a:pt x="93761" y="156292"/>
                      </a:lnTo>
                      <a:lnTo>
                        <a:pt x="106576" y="184092"/>
                      </a:lnTo>
                      <a:lnTo>
                        <a:pt x="118544" y="212349"/>
                      </a:lnTo>
                      <a:lnTo>
                        <a:pt x="129649" y="241048"/>
                      </a:lnTo>
                      <a:lnTo>
                        <a:pt x="139875" y="270171"/>
                      </a:lnTo>
                      <a:lnTo>
                        <a:pt x="149204" y="299703"/>
                      </a:lnTo>
                      <a:lnTo>
                        <a:pt x="157620" y="329628"/>
                      </a:lnTo>
                      <a:lnTo>
                        <a:pt x="165108" y="359929"/>
                      </a:lnTo>
                      <a:lnTo>
                        <a:pt x="171651" y="390590"/>
                      </a:lnTo>
                      <a:lnTo>
                        <a:pt x="177232" y="421594"/>
                      </a:lnTo>
                      <a:lnTo>
                        <a:pt x="181835" y="452927"/>
                      </a:lnTo>
                      <a:lnTo>
                        <a:pt x="185443" y="484571"/>
                      </a:lnTo>
                      <a:lnTo>
                        <a:pt x="188041" y="516511"/>
                      </a:lnTo>
                      <a:lnTo>
                        <a:pt x="189612" y="548729"/>
                      </a:lnTo>
                      <a:lnTo>
                        <a:pt x="190139" y="581211"/>
                      </a:lnTo>
                      <a:lnTo>
                        <a:pt x="190139" y="960303"/>
                      </a:lnTo>
                      <a:lnTo>
                        <a:pt x="191182" y="986103"/>
                      </a:lnTo>
                      <a:close/>
                    </a:path>
                  </a:pathLst>
                </a:custGeom>
                <a:solidFill>
                  <a:schemeClr val="accent4">
                    <a:lumMod val="40000"/>
                    <a:lumOff val="60000"/>
                  </a:schemeClr>
                </a:solidFill>
                <a:ln>
                  <a:no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sp>
              <p:nvSpPr>
                <p:cNvPr id="102" name="Google Shape;102;p1"/>
                <p:cNvSpPr/>
                <p:nvPr/>
              </p:nvSpPr>
              <p:spPr>
                <a:xfrm>
                  <a:off x="11199700" y="2919564"/>
                  <a:ext cx="2422916" cy="2422916"/>
                </a:xfrm>
                <a:custGeom>
                  <a:avLst/>
                  <a:gdLst/>
                  <a:ahLst/>
                  <a:cxnLst/>
                  <a:rect l="l" t="t" r="r" b="b"/>
                  <a:pathLst>
                    <a:path w="2422916" h="2422916" extrusionOk="0">
                      <a:moveTo>
                        <a:pt x="2422916" y="1211462"/>
                      </a:moveTo>
                      <a:lnTo>
                        <a:pt x="2418900" y="1112103"/>
                      </a:lnTo>
                      <a:lnTo>
                        <a:pt x="2407060" y="1014956"/>
                      </a:lnTo>
                      <a:lnTo>
                        <a:pt x="2387708" y="920333"/>
                      </a:lnTo>
                      <a:lnTo>
                        <a:pt x="2361156" y="828545"/>
                      </a:lnTo>
                      <a:lnTo>
                        <a:pt x="2327714" y="739905"/>
                      </a:lnTo>
                      <a:lnTo>
                        <a:pt x="2287696" y="654724"/>
                      </a:lnTo>
                      <a:lnTo>
                        <a:pt x="2241412" y="573314"/>
                      </a:lnTo>
                      <a:lnTo>
                        <a:pt x="2189176" y="495987"/>
                      </a:lnTo>
                      <a:lnTo>
                        <a:pt x="2131297" y="423054"/>
                      </a:lnTo>
                      <a:lnTo>
                        <a:pt x="2068089" y="354828"/>
                      </a:lnTo>
                      <a:lnTo>
                        <a:pt x="1999863" y="291619"/>
                      </a:lnTo>
                      <a:lnTo>
                        <a:pt x="1926931" y="233741"/>
                      </a:lnTo>
                      <a:lnTo>
                        <a:pt x="1849604" y="181504"/>
                      </a:lnTo>
                      <a:lnTo>
                        <a:pt x="1768195" y="135220"/>
                      </a:lnTo>
                      <a:lnTo>
                        <a:pt x="1683014" y="95202"/>
                      </a:lnTo>
                      <a:lnTo>
                        <a:pt x="1594375" y="61760"/>
                      </a:lnTo>
                      <a:lnTo>
                        <a:pt x="1502588" y="35208"/>
                      </a:lnTo>
                      <a:lnTo>
                        <a:pt x="1407966" y="15855"/>
                      </a:lnTo>
                      <a:lnTo>
                        <a:pt x="1310820" y="4015"/>
                      </a:lnTo>
                      <a:lnTo>
                        <a:pt x="1211462" y="0"/>
                      </a:lnTo>
                      <a:lnTo>
                        <a:pt x="1112104" y="4015"/>
                      </a:lnTo>
                      <a:lnTo>
                        <a:pt x="1014958" y="15855"/>
                      </a:lnTo>
                      <a:lnTo>
                        <a:pt x="920336" y="35208"/>
                      </a:lnTo>
                      <a:lnTo>
                        <a:pt x="828548" y="61760"/>
                      </a:lnTo>
                      <a:lnTo>
                        <a:pt x="739909" y="95202"/>
                      </a:lnTo>
                      <a:lnTo>
                        <a:pt x="654728" y="135220"/>
                      </a:lnTo>
                      <a:lnTo>
                        <a:pt x="573318" y="181504"/>
                      </a:lnTo>
                      <a:lnTo>
                        <a:pt x="495991" y="233741"/>
                      </a:lnTo>
                      <a:lnTo>
                        <a:pt x="423058" y="291619"/>
                      </a:lnTo>
                      <a:lnTo>
                        <a:pt x="354831" y="354828"/>
                      </a:lnTo>
                      <a:lnTo>
                        <a:pt x="291622" y="423054"/>
                      </a:lnTo>
                      <a:lnTo>
                        <a:pt x="233743" y="495987"/>
                      </a:lnTo>
                      <a:lnTo>
                        <a:pt x="181506" y="573314"/>
                      </a:lnTo>
                      <a:lnTo>
                        <a:pt x="135222" y="654724"/>
                      </a:lnTo>
                      <a:lnTo>
                        <a:pt x="95203" y="739905"/>
                      </a:lnTo>
                      <a:lnTo>
                        <a:pt x="61761" y="828545"/>
                      </a:lnTo>
                      <a:lnTo>
                        <a:pt x="35208" y="920333"/>
                      </a:lnTo>
                      <a:lnTo>
                        <a:pt x="15856" y="1014956"/>
                      </a:lnTo>
                      <a:lnTo>
                        <a:pt x="4016" y="1112103"/>
                      </a:lnTo>
                      <a:lnTo>
                        <a:pt x="0" y="1211462"/>
                      </a:lnTo>
                      <a:lnTo>
                        <a:pt x="4016" y="1310820"/>
                      </a:lnTo>
                      <a:lnTo>
                        <a:pt x="15856" y="1407966"/>
                      </a:lnTo>
                      <a:lnTo>
                        <a:pt x="35208" y="1502588"/>
                      </a:lnTo>
                      <a:lnTo>
                        <a:pt x="61761" y="1594375"/>
                      </a:lnTo>
                      <a:lnTo>
                        <a:pt x="95203" y="1683014"/>
                      </a:lnTo>
                      <a:lnTo>
                        <a:pt x="135222" y="1768195"/>
                      </a:lnTo>
                      <a:lnTo>
                        <a:pt x="181506" y="1849604"/>
                      </a:lnTo>
                      <a:lnTo>
                        <a:pt x="233743" y="1926931"/>
                      </a:lnTo>
                      <a:lnTo>
                        <a:pt x="291622" y="1999863"/>
                      </a:lnTo>
                      <a:lnTo>
                        <a:pt x="354831" y="2068089"/>
                      </a:lnTo>
                      <a:lnTo>
                        <a:pt x="423058" y="2131297"/>
                      </a:lnTo>
                      <a:lnTo>
                        <a:pt x="495991" y="2189176"/>
                      </a:lnTo>
                      <a:lnTo>
                        <a:pt x="573318" y="2241412"/>
                      </a:lnTo>
                      <a:lnTo>
                        <a:pt x="654728" y="2287696"/>
                      </a:lnTo>
                      <a:lnTo>
                        <a:pt x="739909" y="2327714"/>
                      </a:lnTo>
                      <a:lnTo>
                        <a:pt x="828548" y="2361156"/>
                      </a:lnTo>
                      <a:lnTo>
                        <a:pt x="920336" y="2387708"/>
                      </a:lnTo>
                      <a:lnTo>
                        <a:pt x="1014958" y="2407060"/>
                      </a:lnTo>
                      <a:lnTo>
                        <a:pt x="1112104" y="2418900"/>
                      </a:lnTo>
                      <a:lnTo>
                        <a:pt x="1211462" y="2422916"/>
                      </a:lnTo>
                      <a:lnTo>
                        <a:pt x="1310820" y="2418900"/>
                      </a:lnTo>
                      <a:lnTo>
                        <a:pt x="1407966" y="2407060"/>
                      </a:lnTo>
                      <a:lnTo>
                        <a:pt x="1502588" y="2387708"/>
                      </a:lnTo>
                      <a:lnTo>
                        <a:pt x="1594375" y="2361156"/>
                      </a:lnTo>
                      <a:lnTo>
                        <a:pt x="1683014" y="2327714"/>
                      </a:lnTo>
                      <a:lnTo>
                        <a:pt x="1768195" y="2287696"/>
                      </a:lnTo>
                      <a:lnTo>
                        <a:pt x="1849604" y="2241412"/>
                      </a:lnTo>
                      <a:lnTo>
                        <a:pt x="1926931" y="2189176"/>
                      </a:lnTo>
                      <a:lnTo>
                        <a:pt x="1999863" y="2131297"/>
                      </a:lnTo>
                      <a:lnTo>
                        <a:pt x="2068089" y="2068089"/>
                      </a:lnTo>
                      <a:lnTo>
                        <a:pt x="2131297" y="1999863"/>
                      </a:lnTo>
                      <a:lnTo>
                        <a:pt x="2189176" y="1926931"/>
                      </a:lnTo>
                      <a:lnTo>
                        <a:pt x="2241412" y="1849604"/>
                      </a:lnTo>
                      <a:lnTo>
                        <a:pt x="2287696" y="1768195"/>
                      </a:lnTo>
                      <a:lnTo>
                        <a:pt x="2327714" y="1683014"/>
                      </a:lnTo>
                      <a:lnTo>
                        <a:pt x="2361156" y="1594375"/>
                      </a:lnTo>
                      <a:lnTo>
                        <a:pt x="2387708" y="1502588"/>
                      </a:lnTo>
                      <a:lnTo>
                        <a:pt x="2407060" y="1407966"/>
                      </a:lnTo>
                      <a:lnTo>
                        <a:pt x="2418900" y="1310820"/>
                      </a:lnTo>
                      <a:lnTo>
                        <a:pt x="2422916" y="1211462"/>
                      </a:lnTo>
                      <a:close/>
                    </a:path>
                  </a:pathLst>
                </a:custGeom>
                <a:solidFill>
                  <a:srgbClr val="E26937"/>
                </a:solidFill>
                <a:ln>
                  <a:noFill/>
                </a:ln>
              </p:spPr>
              <p:txBody>
                <a:bodyPr spcFirstLastPara="1" wrap="square" lIns="0" tIns="0" rIns="0" bIns="0" anchor="t" anchorCtr="0">
                  <a:noAutofit/>
                </a:bodyPr>
                <a:lstStyle/>
                <a:p>
                  <a:endParaRPr sz="3766">
                    <a:solidFill>
                      <a:schemeClr val="dk1"/>
                    </a:solidFill>
                    <a:latin typeface="+mj-lt"/>
                    <a:ea typeface="Calibri"/>
                    <a:cs typeface="Calibri"/>
                    <a:sym typeface="Calibri"/>
                  </a:endParaRPr>
                </a:p>
              </p:txBody>
            </p:sp>
            <p:sp>
              <p:nvSpPr>
                <p:cNvPr id="103" name="Google Shape;103;p1"/>
                <p:cNvSpPr/>
                <p:nvPr/>
              </p:nvSpPr>
              <p:spPr>
                <a:xfrm>
                  <a:off x="11136659" y="2758460"/>
                  <a:ext cx="1865140" cy="2133970"/>
                </a:xfrm>
                <a:custGeom>
                  <a:avLst/>
                  <a:gdLst/>
                  <a:ahLst/>
                  <a:cxnLst/>
                  <a:rect l="l" t="t" r="r" b="b"/>
                  <a:pathLst>
                    <a:path w="1865140" h="2133970" extrusionOk="0">
                      <a:moveTo>
                        <a:pt x="4015" y="1112095"/>
                      </a:moveTo>
                      <a:lnTo>
                        <a:pt x="0" y="1211454"/>
                      </a:lnTo>
                      <a:lnTo>
                        <a:pt x="1234" y="1266593"/>
                      </a:lnTo>
                      <a:lnTo>
                        <a:pt x="4900" y="1321096"/>
                      </a:lnTo>
                      <a:lnTo>
                        <a:pt x="10947" y="1374912"/>
                      </a:lnTo>
                      <a:lnTo>
                        <a:pt x="19321" y="1427988"/>
                      </a:lnTo>
                      <a:lnTo>
                        <a:pt x="29969" y="1480272"/>
                      </a:lnTo>
                      <a:lnTo>
                        <a:pt x="42839" y="1531711"/>
                      </a:lnTo>
                      <a:lnTo>
                        <a:pt x="57877" y="1582254"/>
                      </a:lnTo>
                      <a:lnTo>
                        <a:pt x="75030" y="1631849"/>
                      </a:lnTo>
                      <a:lnTo>
                        <a:pt x="94247" y="1680442"/>
                      </a:lnTo>
                      <a:lnTo>
                        <a:pt x="115473" y="1727982"/>
                      </a:lnTo>
                      <a:lnTo>
                        <a:pt x="138656" y="1774417"/>
                      </a:lnTo>
                      <a:lnTo>
                        <a:pt x="163744" y="1819694"/>
                      </a:lnTo>
                      <a:lnTo>
                        <a:pt x="190683" y="1863761"/>
                      </a:lnTo>
                      <a:lnTo>
                        <a:pt x="219420" y="1906566"/>
                      </a:lnTo>
                      <a:lnTo>
                        <a:pt x="249903" y="1948057"/>
                      </a:lnTo>
                      <a:lnTo>
                        <a:pt x="282079" y="1988181"/>
                      </a:lnTo>
                      <a:lnTo>
                        <a:pt x="315894" y="2026887"/>
                      </a:lnTo>
                      <a:lnTo>
                        <a:pt x="351297" y="2064122"/>
                      </a:lnTo>
                      <a:lnTo>
                        <a:pt x="388233" y="2099834"/>
                      </a:lnTo>
                      <a:lnTo>
                        <a:pt x="426652" y="2133970"/>
                      </a:lnTo>
                      <a:lnTo>
                        <a:pt x="463795" y="2133970"/>
                      </a:lnTo>
                      <a:lnTo>
                        <a:pt x="505539" y="2133000"/>
                      </a:lnTo>
                      <a:lnTo>
                        <a:pt x="546989" y="2130108"/>
                      </a:lnTo>
                      <a:lnTo>
                        <a:pt x="588088" y="2125324"/>
                      </a:lnTo>
                      <a:lnTo>
                        <a:pt x="628776" y="2118675"/>
                      </a:lnTo>
                      <a:lnTo>
                        <a:pt x="668995" y="2110190"/>
                      </a:lnTo>
                      <a:lnTo>
                        <a:pt x="708686" y="2099898"/>
                      </a:lnTo>
                      <a:lnTo>
                        <a:pt x="747791" y="2087826"/>
                      </a:lnTo>
                      <a:lnTo>
                        <a:pt x="786250" y="2074005"/>
                      </a:lnTo>
                      <a:lnTo>
                        <a:pt x="824005" y="2058462"/>
                      </a:lnTo>
                      <a:lnTo>
                        <a:pt x="860998" y="2041225"/>
                      </a:lnTo>
                      <a:lnTo>
                        <a:pt x="897169" y="2022324"/>
                      </a:lnTo>
                      <a:lnTo>
                        <a:pt x="932461" y="2001787"/>
                      </a:lnTo>
                      <a:lnTo>
                        <a:pt x="966815" y="1979642"/>
                      </a:lnTo>
                      <a:lnTo>
                        <a:pt x="1000171" y="1955917"/>
                      </a:lnTo>
                      <a:lnTo>
                        <a:pt x="1032471" y="1930643"/>
                      </a:lnTo>
                      <a:lnTo>
                        <a:pt x="1063657" y="1903845"/>
                      </a:lnTo>
                      <a:lnTo>
                        <a:pt x="1093670" y="1875555"/>
                      </a:lnTo>
                      <a:lnTo>
                        <a:pt x="1122451" y="1845799"/>
                      </a:lnTo>
                      <a:lnTo>
                        <a:pt x="1149941" y="1814607"/>
                      </a:lnTo>
                      <a:lnTo>
                        <a:pt x="1176083" y="1782006"/>
                      </a:lnTo>
                      <a:lnTo>
                        <a:pt x="1769968" y="1006341"/>
                      </a:lnTo>
                      <a:lnTo>
                        <a:pt x="1804518" y="954268"/>
                      </a:lnTo>
                      <a:lnTo>
                        <a:pt x="1831305" y="899074"/>
                      </a:lnTo>
                      <a:lnTo>
                        <a:pt x="1850334" y="841554"/>
                      </a:lnTo>
                      <a:lnTo>
                        <a:pt x="1861611" y="782501"/>
                      </a:lnTo>
                      <a:lnTo>
                        <a:pt x="1865140" y="722710"/>
                      </a:lnTo>
                      <a:lnTo>
                        <a:pt x="1864000" y="692786"/>
                      </a:lnTo>
                      <a:lnTo>
                        <a:pt x="1855916" y="633379"/>
                      </a:lnTo>
                      <a:lnTo>
                        <a:pt x="1840096" y="575219"/>
                      </a:lnTo>
                      <a:lnTo>
                        <a:pt x="1816545" y="519103"/>
                      </a:lnTo>
                      <a:lnTo>
                        <a:pt x="1785267" y="465823"/>
                      </a:lnTo>
                      <a:lnTo>
                        <a:pt x="1437826" y="21435"/>
                      </a:lnTo>
                      <a:lnTo>
                        <a:pt x="1388323" y="13093"/>
                      </a:lnTo>
                      <a:lnTo>
                        <a:pt x="1338181" y="6728"/>
                      </a:lnTo>
                      <a:lnTo>
                        <a:pt x="1300171" y="3300"/>
                      </a:lnTo>
                      <a:lnTo>
                        <a:pt x="1261830" y="1065"/>
                      </a:lnTo>
                      <a:lnTo>
                        <a:pt x="1223168" y="57"/>
                      </a:lnTo>
                      <a:lnTo>
                        <a:pt x="1211454" y="0"/>
                      </a:lnTo>
                      <a:lnTo>
                        <a:pt x="1112096" y="4015"/>
                      </a:lnTo>
                      <a:lnTo>
                        <a:pt x="1014950" y="15855"/>
                      </a:lnTo>
                      <a:lnTo>
                        <a:pt x="920328" y="35207"/>
                      </a:lnTo>
                      <a:lnTo>
                        <a:pt x="828541" y="61760"/>
                      </a:lnTo>
                      <a:lnTo>
                        <a:pt x="739902" y="95201"/>
                      </a:lnTo>
                      <a:lnTo>
                        <a:pt x="654721" y="135218"/>
                      </a:lnTo>
                      <a:lnTo>
                        <a:pt x="573312" y="181501"/>
                      </a:lnTo>
                      <a:lnTo>
                        <a:pt x="495985" y="233738"/>
                      </a:lnTo>
                      <a:lnTo>
                        <a:pt x="423053" y="291616"/>
                      </a:lnTo>
                      <a:lnTo>
                        <a:pt x="354827" y="354824"/>
                      </a:lnTo>
                      <a:lnTo>
                        <a:pt x="291619" y="423049"/>
                      </a:lnTo>
                      <a:lnTo>
                        <a:pt x="233740" y="495981"/>
                      </a:lnTo>
                      <a:lnTo>
                        <a:pt x="181503" y="573308"/>
                      </a:lnTo>
                      <a:lnTo>
                        <a:pt x="135220" y="654718"/>
                      </a:lnTo>
                      <a:lnTo>
                        <a:pt x="95202" y="739898"/>
                      </a:lnTo>
                      <a:lnTo>
                        <a:pt x="61760" y="828538"/>
                      </a:lnTo>
                      <a:lnTo>
                        <a:pt x="35208" y="920325"/>
                      </a:lnTo>
                      <a:lnTo>
                        <a:pt x="15855" y="1014948"/>
                      </a:lnTo>
                      <a:lnTo>
                        <a:pt x="4015" y="1112095"/>
                      </a:lnTo>
                      <a:close/>
                    </a:path>
                  </a:pathLst>
                </a:custGeom>
                <a:solidFill>
                  <a:srgbClr val="EEEEEE"/>
                </a:solidFill>
                <a:ln>
                  <a:noFill/>
                </a:ln>
              </p:spPr>
              <p:txBody>
                <a:bodyPr spcFirstLastPara="1" wrap="square" lIns="0" tIns="0" rIns="0" bIns="0" anchor="t" anchorCtr="0">
                  <a:noAutofit/>
                </a:bodyPr>
                <a:lstStyle/>
                <a:p>
                  <a:endParaRPr sz="3766">
                    <a:solidFill>
                      <a:schemeClr val="dk1"/>
                    </a:solidFill>
                    <a:latin typeface="+mj-lt"/>
                    <a:ea typeface="Calibri"/>
                    <a:cs typeface="Calibri"/>
                    <a:sym typeface="Calibri"/>
                  </a:endParaRPr>
                </a:p>
              </p:txBody>
            </p:sp>
            <p:sp>
              <p:nvSpPr>
                <p:cNvPr id="104" name="Google Shape;104;p1"/>
                <p:cNvSpPr/>
                <p:nvPr/>
              </p:nvSpPr>
              <p:spPr>
                <a:xfrm>
                  <a:off x="11199700" y="2919564"/>
                  <a:ext cx="2422916" cy="2422916"/>
                </a:xfrm>
                <a:custGeom>
                  <a:avLst/>
                  <a:gdLst/>
                  <a:ahLst/>
                  <a:cxnLst/>
                  <a:rect l="l" t="t" r="r" b="b"/>
                  <a:pathLst>
                    <a:path w="2422916" h="2422916" extrusionOk="0">
                      <a:moveTo>
                        <a:pt x="2422916" y="1211462"/>
                      </a:moveTo>
                      <a:lnTo>
                        <a:pt x="2418900" y="1112103"/>
                      </a:lnTo>
                      <a:lnTo>
                        <a:pt x="2407060" y="1014956"/>
                      </a:lnTo>
                      <a:lnTo>
                        <a:pt x="2387708" y="920333"/>
                      </a:lnTo>
                      <a:lnTo>
                        <a:pt x="2361156" y="828545"/>
                      </a:lnTo>
                      <a:lnTo>
                        <a:pt x="2327714" y="739905"/>
                      </a:lnTo>
                      <a:lnTo>
                        <a:pt x="2287696" y="654724"/>
                      </a:lnTo>
                      <a:lnTo>
                        <a:pt x="2241412" y="573314"/>
                      </a:lnTo>
                      <a:lnTo>
                        <a:pt x="2189176" y="495987"/>
                      </a:lnTo>
                      <a:lnTo>
                        <a:pt x="2131297" y="423054"/>
                      </a:lnTo>
                      <a:lnTo>
                        <a:pt x="2068089" y="354828"/>
                      </a:lnTo>
                      <a:lnTo>
                        <a:pt x="1999863" y="291619"/>
                      </a:lnTo>
                      <a:lnTo>
                        <a:pt x="1926931" y="233741"/>
                      </a:lnTo>
                      <a:lnTo>
                        <a:pt x="1849604" y="181504"/>
                      </a:lnTo>
                      <a:lnTo>
                        <a:pt x="1768195" y="135220"/>
                      </a:lnTo>
                      <a:lnTo>
                        <a:pt x="1683014" y="95202"/>
                      </a:lnTo>
                      <a:lnTo>
                        <a:pt x="1594375" y="61760"/>
                      </a:lnTo>
                      <a:lnTo>
                        <a:pt x="1502588" y="35208"/>
                      </a:lnTo>
                      <a:lnTo>
                        <a:pt x="1407966" y="15855"/>
                      </a:lnTo>
                      <a:lnTo>
                        <a:pt x="1310820" y="4015"/>
                      </a:lnTo>
                      <a:lnTo>
                        <a:pt x="1211462" y="0"/>
                      </a:lnTo>
                      <a:lnTo>
                        <a:pt x="1112104" y="4015"/>
                      </a:lnTo>
                      <a:lnTo>
                        <a:pt x="1014958" y="15855"/>
                      </a:lnTo>
                      <a:lnTo>
                        <a:pt x="920336" y="35208"/>
                      </a:lnTo>
                      <a:lnTo>
                        <a:pt x="828548" y="61760"/>
                      </a:lnTo>
                      <a:lnTo>
                        <a:pt x="739909" y="95202"/>
                      </a:lnTo>
                      <a:lnTo>
                        <a:pt x="654728" y="135220"/>
                      </a:lnTo>
                      <a:lnTo>
                        <a:pt x="573318" y="181504"/>
                      </a:lnTo>
                      <a:lnTo>
                        <a:pt x="495991" y="233741"/>
                      </a:lnTo>
                      <a:lnTo>
                        <a:pt x="423058" y="291619"/>
                      </a:lnTo>
                      <a:lnTo>
                        <a:pt x="354831" y="354828"/>
                      </a:lnTo>
                      <a:lnTo>
                        <a:pt x="291622" y="423054"/>
                      </a:lnTo>
                      <a:lnTo>
                        <a:pt x="233743" y="495987"/>
                      </a:lnTo>
                      <a:lnTo>
                        <a:pt x="181506" y="573314"/>
                      </a:lnTo>
                      <a:lnTo>
                        <a:pt x="135222" y="654724"/>
                      </a:lnTo>
                      <a:lnTo>
                        <a:pt x="95203" y="739905"/>
                      </a:lnTo>
                      <a:lnTo>
                        <a:pt x="61761" y="828545"/>
                      </a:lnTo>
                      <a:lnTo>
                        <a:pt x="35208" y="920333"/>
                      </a:lnTo>
                      <a:lnTo>
                        <a:pt x="15856" y="1014956"/>
                      </a:lnTo>
                      <a:lnTo>
                        <a:pt x="4016" y="1112103"/>
                      </a:lnTo>
                      <a:lnTo>
                        <a:pt x="0" y="1211462"/>
                      </a:lnTo>
                      <a:lnTo>
                        <a:pt x="4016" y="1310820"/>
                      </a:lnTo>
                      <a:lnTo>
                        <a:pt x="15856" y="1407966"/>
                      </a:lnTo>
                      <a:lnTo>
                        <a:pt x="35208" y="1502588"/>
                      </a:lnTo>
                      <a:lnTo>
                        <a:pt x="61761" y="1594375"/>
                      </a:lnTo>
                      <a:lnTo>
                        <a:pt x="95203" y="1683014"/>
                      </a:lnTo>
                      <a:lnTo>
                        <a:pt x="135222" y="1768195"/>
                      </a:lnTo>
                      <a:lnTo>
                        <a:pt x="181506" y="1849604"/>
                      </a:lnTo>
                      <a:lnTo>
                        <a:pt x="233743" y="1926931"/>
                      </a:lnTo>
                      <a:lnTo>
                        <a:pt x="291622" y="1999863"/>
                      </a:lnTo>
                      <a:lnTo>
                        <a:pt x="354831" y="2068089"/>
                      </a:lnTo>
                      <a:lnTo>
                        <a:pt x="423058" y="2131297"/>
                      </a:lnTo>
                      <a:lnTo>
                        <a:pt x="495991" y="2189176"/>
                      </a:lnTo>
                      <a:lnTo>
                        <a:pt x="573318" y="2241412"/>
                      </a:lnTo>
                      <a:lnTo>
                        <a:pt x="654728" y="2287696"/>
                      </a:lnTo>
                      <a:lnTo>
                        <a:pt x="739909" y="2327714"/>
                      </a:lnTo>
                      <a:lnTo>
                        <a:pt x="828548" y="2361156"/>
                      </a:lnTo>
                      <a:lnTo>
                        <a:pt x="920336" y="2387708"/>
                      </a:lnTo>
                      <a:lnTo>
                        <a:pt x="1014958" y="2407060"/>
                      </a:lnTo>
                      <a:lnTo>
                        <a:pt x="1112104" y="2418900"/>
                      </a:lnTo>
                      <a:lnTo>
                        <a:pt x="1211462" y="2422916"/>
                      </a:lnTo>
                      <a:lnTo>
                        <a:pt x="1310820" y="2418900"/>
                      </a:lnTo>
                      <a:lnTo>
                        <a:pt x="1407966" y="2407060"/>
                      </a:lnTo>
                      <a:lnTo>
                        <a:pt x="1502588" y="2387708"/>
                      </a:lnTo>
                      <a:lnTo>
                        <a:pt x="1594375" y="2361156"/>
                      </a:lnTo>
                      <a:lnTo>
                        <a:pt x="1683014" y="2327714"/>
                      </a:lnTo>
                      <a:lnTo>
                        <a:pt x="1768195" y="2287696"/>
                      </a:lnTo>
                      <a:lnTo>
                        <a:pt x="1849604" y="2241412"/>
                      </a:lnTo>
                      <a:lnTo>
                        <a:pt x="1926931" y="2189176"/>
                      </a:lnTo>
                      <a:lnTo>
                        <a:pt x="1999863" y="2131297"/>
                      </a:lnTo>
                      <a:lnTo>
                        <a:pt x="2068089" y="2068089"/>
                      </a:lnTo>
                      <a:lnTo>
                        <a:pt x="2131297" y="1999863"/>
                      </a:lnTo>
                      <a:lnTo>
                        <a:pt x="2189176" y="1926931"/>
                      </a:lnTo>
                      <a:lnTo>
                        <a:pt x="2241412" y="1849604"/>
                      </a:lnTo>
                      <a:lnTo>
                        <a:pt x="2287696" y="1768195"/>
                      </a:lnTo>
                      <a:lnTo>
                        <a:pt x="2327714" y="1683014"/>
                      </a:lnTo>
                      <a:lnTo>
                        <a:pt x="2361156" y="1594375"/>
                      </a:lnTo>
                      <a:lnTo>
                        <a:pt x="2387708" y="1502588"/>
                      </a:lnTo>
                      <a:lnTo>
                        <a:pt x="2407060" y="1407966"/>
                      </a:lnTo>
                      <a:lnTo>
                        <a:pt x="2418900" y="1310820"/>
                      </a:lnTo>
                      <a:lnTo>
                        <a:pt x="2422916" y="1211462"/>
                      </a:lnTo>
                      <a:close/>
                    </a:path>
                  </a:pathLst>
                </a:custGeom>
                <a:solidFill>
                  <a:schemeClr val="accent6">
                    <a:lumMod val="50000"/>
                  </a:schemeClr>
                </a:solidFill>
                <a:ln>
                  <a:no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sp>
              <p:nvSpPr>
                <p:cNvPr id="105" name="Google Shape;105;p1"/>
                <p:cNvSpPr txBox="1"/>
                <p:nvPr/>
              </p:nvSpPr>
              <p:spPr>
                <a:xfrm>
                  <a:off x="11897050" y="3845641"/>
                  <a:ext cx="1068699" cy="213179"/>
                </a:xfrm>
                <a:prstGeom prst="rect">
                  <a:avLst/>
                </a:prstGeom>
                <a:noFill/>
                <a:ln>
                  <a:noFill/>
                </a:ln>
              </p:spPr>
              <p:txBody>
                <a:bodyPr spcFirstLastPara="1" wrap="square" lIns="0" tIns="0" rIns="0" bIns="0" anchor="t" anchorCtr="0">
                  <a:noAutofit/>
                </a:bodyPr>
                <a:lstStyle/>
                <a:p>
                  <a:pPr marL="23053"/>
                  <a:endParaRPr sz="908">
                    <a:solidFill>
                      <a:schemeClr val="dk1"/>
                    </a:solidFill>
                    <a:latin typeface="+mj-lt"/>
                    <a:ea typeface="Calibri"/>
                    <a:cs typeface="Calibri"/>
                    <a:sym typeface="Calibri"/>
                  </a:endParaRPr>
                </a:p>
              </p:txBody>
            </p:sp>
          </p:grpSp>
          <p:pic>
            <p:nvPicPr>
              <p:cNvPr id="106" name="Google Shape;106;p1"/>
              <p:cNvPicPr preferRelativeResize="0"/>
              <p:nvPr/>
            </p:nvPicPr>
            <p:blipFill rotWithShape="1">
              <a:blip r:embed="rId3">
                <a:alphaModFix/>
              </a:blip>
              <a:srcRect/>
              <a:stretch/>
            </p:blipFill>
            <p:spPr>
              <a:xfrm>
                <a:off x="12066276" y="2941632"/>
                <a:ext cx="2479192" cy="2009003"/>
              </a:xfrm>
              <a:prstGeom prst="rect">
                <a:avLst/>
              </a:prstGeom>
              <a:noFill/>
              <a:ln>
                <a:noFill/>
              </a:ln>
            </p:spPr>
          </p:pic>
        </p:grpSp>
        <p:sp>
          <p:nvSpPr>
            <p:cNvPr id="107" name="Google Shape;107;p1"/>
            <p:cNvSpPr txBox="1"/>
            <p:nvPr/>
          </p:nvSpPr>
          <p:spPr>
            <a:xfrm>
              <a:off x="3830324" y="2882811"/>
              <a:ext cx="8593822" cy="1896423"/>
            </a:xfrm>
            <a:prstGeom prst="rect">
              <a:avLst/>
            </a:prstGeom>
            <a:noFill/>
            <a:ln>
              <a:noFill/>
            </a:ln>
          </p:spPr>
          <p:txBody>
            <a:bodyPr spcFirstLastPara="1" wrap="square" lIns="58642" tIns="29313" rIns="58642" bIns="29313" anchor="t" anchorCtr="0">
              <a:spAutoFit/>
            </a:bodyPr>
            <a:lstStyle/>
            <a:p>
              <a:pPr algn="ctr"/>
              <a:r>
                <a:rPr lang="en-MY" sz="2800" b="1" dirty="0">
                  <a:solidFill>
                    <a:schemeClr val="dk1"/>
                  </a:solidFill>
                  <a:latin typeface="Amasis MT Pro Medium" panose="02040604050005020304" pitchFamily="18" charset="0"/>
                  <a:ea typeface="Roboto Condensed"/>
                  <a:cs typeface="Roboto Condensed"/>
                  <a:sym typeface="Roboto Condensed"/>
                </a:rPr>
                <a:t>E-education: Enhancing Access to Learning Opportunities Through an Interactive </a:t>
              </a:r>
            </a:p>
            <a:p>
              <a:pPr algn="ctr"/>
              <a:r>
                <a:rPr lang="en-MY" sz="2800" b="1" dirty="0">
                  <a:solidFill>
                    <a:schemeClr val="dk1"/>
                  </a:solidFill>
                  <a:latin typeface="Amasis MT Pro Medium" panose="02040604050005020304" pitchFamily="18" charset="0"/>
                  <a:ea typeface="Roboto Condensed"/>
                  <a:cs typeface="Roboto Condensed"/>
                  <a:sym typeface="Roboto Condensed"/>
                </a:rPr>
                <a:t>Online Platform</a:t>
              </a:r>
              <a:endParaRPr sz="2800" b="1" dirty="0">
                <a:solidFill>
                  <a:schemeClr val="dk1"/>
                </a:solidFill>
                <a:latin typeface="Amasis MT Pro Medium" panose="02040604050005020304" pitchFamily="18" charset="0"/>
                <a:ea typeface="Roboto Condensed"/>
                <a:cs typeface="Roboto Condensed"/>
                <a:sym typeface="Roboto Condensed"/>
              </a:endParaRPr>
            </a:p>
            <a:p>
              <a:pPr algn="ctr"/>
              <a:endParaRPr sz="2400" dirty="0">
                <a:solidFill>
                  <a:schemeClr val="dk1"/>
                </a:solidFill>
                <a:latin typeface="+mj-lt"/>
                <a:ea typeface="Roboto Condensed"/>
                <a:cs typeface="Roboto Condensed"/>
                <a:sym typeface="Roboto Condensed"/>
              </a:endParaRPr>
            </a:p>
          </p:txBody>
        </p:sp>
        <p:sp>
          <p:nvSpPr>
            <p:cNvPr id="108" name="Google Shape;108;p1"/>
            <p:cNvSpPr txBox="1"/>
            <p:nvPr/>
          </p:nvSpPr>
          <p:spPr>
            <a:xfrm>
              <a:off x="3909448" y="1277630"/>
              <a:ext cx="10692000" cy="157780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US" sz="2566" b="1" dirty="0">
                  <a:solidFill>
                    <a:schemeClr val="bg1"/>
                  </a:solidFill>
                  <a:latin typeface="+mj-lt"/>
                  <a:ea typeface="Quattrocento Sans"/>
                  <a:cs typeface="Calibri" panose="020F0502020204030204" pitchFamily="34" charset="0"/>
                  <a:sym typeface="Quattrocento Sans"/>
                </a:rPr>
                <a:t>ICOGE 2025</a:t>
              </a:r>
            </a:p>
            <a:p>
              <a:pPr algn="ctr"/>
              <a:r>
                <a:rPr lang="en-US" sz="2800" b="1" dirty="0">
                  <a:solidFill>
                    <a:schemeClr val="bg1"/>
                  </a:solidFill>
                  <a:latin typeface="+mj-lt"/>
                  <a:ea typeface="Quattrocento Sans"/>
                  <a:cs typeface="Calibri" panose="020F0502020204030204" pitchFamily="34" charset="0"/>
                  <a:sym typeface="Quattrocento Sans"/>
                </a:rPr>
                <a:t> 3</a:t>
              </a:r>
              <a:r>
                <a:rPr lang="en-US" sz="2800" b="1" baseline="30000" dirty="0">
                  <a:solidFill>
                    <a:schemeClr val="bg1"/>
                  </a:solidFill>
                  <a:latin typeface="+mj-lt"/>
                  <a:ea typeface="Quattrocento Sans"/>
                  <a:cs typeface="Calibri" panose="020F0502020204030204" pitchFamily="34" charset="0"/>
                  <a:sym typeface="Quattrocento Sans"/>
                </a:rPr>
                <a:t>rd</a:t>
              </a:r>
              <a:r>
                <a:rPr lang="en-US" sz="2800" b="1" dirty="0">
                  <a:solidFill>
                    <a:schemeClr val="bg1"/>
                  </a:solidFill>
                  <a:latin typeface="+mj-lt"/>
                  <a:ea typeface="Quattrocento Sans"/>
                  <a:cs typeface="Calibri" panose="020F0502020204030204" pitchFamily="34" charset="0"/>
                  <a:sym typeface="Quattrocento Sans"/>
                </a:rPr>
                <a:t> International Conference on Global Education: </a:t>
              </a:r>
            </a:p>
            <a:p>
              <a:pPr algn="ctr"/>
              <a:r>
                <a:rPr lang="en-US" sz="2400" i="1" dirty="0">
                  <a:solidFill>
                    <a:prstClr val="white"/>
                  </a:solidFill>
                  <a:latin typeface="Calibri" panose="020F0502020204030204" pitchFamily="34" charset="0"/>
                  <a:ea typeface="Calibri" panose="020F0502020204030204" pitchFamily="34" charset="0"/>
                  <a:cs typeface="Arial" panose="020B0604020202020204" pitchFamily="34" charset="0"/>
                </a:rPr>
                <a:t>Empowering Learners for the Digital Era</a:t>
              </a:r>
            </a:p>
            <a:p>
              <a:pPr algn="ctr"/>
              <a:endParaRPr sz="1155" dirty="0">
                <a:solidFill>
                  <a:schemeClr val="bg1"/>
                </a:solidFill>
                <a:latin typeface="+mj-lt"/>
                <a:cs typeface="Calibri" panose="020F0502020204030204" pitchFamily="34" charset="0"/>
              </a:endParaRPr>
            </a:p>
          </p:txBody>
        </p:sp>
      </p:grpSp>
      <p:sp>
        <p:nvSpPr>
          <p:cNvPr id="109" name="Google Shape;109;p1"/>
          <p:cNvSpPr/>
          <p:nvPr/>
        </p:nvSpPr>
        <p:spPr>
          <a:xfrm>
            <a:off x="-33606" y="17675368"/>
            <a:ext cx="6976274" cy="1790258"/>
          </a:xfrm>
          <a:prstGeom prst="rect">
            <a:avLst/>
          </a:prstGeom>
          <a:noFill/>
          <a:ln>
            <a:noFill/>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10" name="Google Shape;110;p1"/>
          <p:cNvSpPr/>
          <p:nvPr/>
        </p:nvSpPr>
        <p:spPr>
          <a:xfrm>
            <a:off x="450665" y="210257"/>
            <a:ext cx="2770012" cy="2707247"/>
          </a:xfrm>
          <a:prstGeom prst="roundRect">
            <a:avLst>
              <a:gd name="adj" fmla="val 16667"/>
            </a:avLst>
          </a:prstGeom>
          <a:solidFill>
            <a:schemeClr val="lt1"/>
          </a:solidFill>
          <a:ln>
            <a:noFill/>
          </a:ln>
        </p:spPr>
        <p:txBody>
          <a:bodyPr spcFirstLastPara="1" wrap="square" lIns="58642" tIns="29313" rIns="58642" bIns="29313" anchor="ctr" anchorCtr="0">
            <a:noAutofit/>
          </a:bodyPr>
          <a:lstStyle/>
          <a:p>
            <a:pPr algn="ctr"/>
            <a:endParaRPr sz="3766" dirty="0">
              <a:solidFill>
                <a:schemeClr val="dk1"/>
              </a:solidFill>
              <a:latin typeface="+mj-lt"/>
              <a:ea typeface="Calibri"/>
              <a:cs typeface="Calibri"/>
              <a:sym typeface="Calibri"/>
            </a:endParaRPr>
          </a:p>
        </p:txBody>
      </p:sp>
      <p:sp>
        <p:nvSpPr>
          <p:cNvPr id="111" name="Google Shape;111;p1"/>
          <p:cNvSpPr/>
          <p:nvPr/>
        </p:nvSpPr>
        <p:spPr>
          <a:xfrm>
            <a:off x="395044" y="15418914"/>
            <a:ext cx="6277201"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CONCLUSION</a:t>
            </a:r>
            <a:endParaRPr sz="2400" b="1" dirty="0">
              <a:solidFill>
                <a:schemeClr val="bg1"/>
              </a:solidFill>
              <a:latin typeface="Amasis MT Pro Black" panose="020B0604020202020204" pitchFamily="18" charset="0"/>
              <a:ea typeface="Roboto Condensed"/>
              <a:cs typeface="Roboto Condensed"/>
            </a:endParaRPr>
          </a:p>
        </p:txBody>
      </p:sp>
      <p:sp>
        <p:nvSpPr>
          <p:cNvPr id="112" name="Google Shape;112;p1"/>
          <p:cNvSpPr/>
          <p:nvPr/>
        </p:nvSpPr>
        <p:spPr>
          <a:xfrm>
            <a:off x="396576" y="15891216"/>
            <a:ext cx="6228012" cy="1598081"/>
          </a:xfrm>
          <a:prstGeom prst="rect">
            <a:avLst/>
          </a:prstGeom>
          <a:noFill/>
          <a:ln>
            <a:noFill/>
          </a:ln>
        </p:spPr>
        <p:txBody>
          <a:bodyPr spcFirstLastPara="1" wrap="square" lIns="58642" tIns="29313" rIns="58642" bIns="29313" anchor="t" anchorCtr="0">
            <a:spAutoFit/>
          </a:bodyPr>
          <a:lstStyle/>
          <a:p>
            <a:pPr algn="just"/>
            <a:r>
              <a:rPr lang="en-GB" sz="2000" dirty="0">
                <a:latin typeface="Times New Roman" panose="02020603050405020304" pitchFamily="18" charset="0"/>
                <a:ea typeface="Times New Roman" panose="02020603050405020304" pitchFamily="18" charset="0"/>
              </a:rPr>
              <a:t>T</a:t>
            </a:r>
            <a:r>
              <a:rPr lang="en-GB" sz="2000" dirty="0">
                <a:effectLst/>
                <a:latin typeface="Times New Roman" panose="02020603050405020304" pitchFamily="18" charset="0"/>
                <a:ea typeface="Times New Roman" panose="02020603050405020304" pitchFamily="18" charset="0"/>
              </a:rPr>
              <a:t>he research conducted was beneficial, as it generated a great deal of useful data through various tasks. The project was developed effectively with a high-quality web-application. Nevertheless, some areas are still needed to be investigated and developed  further in the future.</a:t>
            </a:r>
            <a:endParaRPr sz="1400" b="1" i="1" dirty="0">
              <a:solidFill>
                <a:schemeClr val="dk1"/>
              </a:solidFill>
              <a:latin typeface="+mj-lt"/>
              <a:sym typeface="Arial"/>
            </a:endParaRPr>
          </a:p>
        </p:txBody>
      </p:sp>
      <p:sp>
        <p:nvSpPr>
          <p:cNvPr id="113" name="Google Shape;113;p1"/>
          <p:cNvSpPr txBox="1"/>
          <p:nvPr/>
        </p:nvSpPr>
        <p:spPr>
          <a:xfrm>
            <a:off x="6848631" y="15418914"/>
            <a:ext cx="6510027"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REFERENCES</a:t>
            </a:r>
            <a:endParaRPr sz="2400" b="1" dirty="0">
              <a:solidFill>
                <a:schemeClr val="bg1"/>
              </a:solidFill>
              <a:latin typeface="Amasis MT Pro Black" panose="020B0604020202020204" pitchFamily="18" charset="0"/>
              <a:ea typeface="Roboto Condensed"/>
              <a:cs typeface="Roboto Condensed"/>
            </a:endParaRPr>
          </a:p>
        </p:txBody>
      </p:sp>
      <p:sp>
        <p:nvSpPr>
          <p:cNvPr id="115" name="Google Shape;115;p1"/>
          <p:cNvSpPr/>
          <p:nvPr/>
        </p:nvSpPr>
        <p:spPr>
          <a:xfrm>
            <a:off x="336334" y="17657982"/>
            <a:ext cx="13067380" cy="850887"/>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1155">
              <a:solidFill>
                <a:schemeClr val="lt1"/>
              </a:solidFill>
              <a:latin typeface="+mj-lt"/>
              <a:ea typeface="Calibri"/>
              <a:cs typeface="Calibri"/>
              <a:sym typeface="Calibri"/>
            </a:endParaRPr>
          </a:p>
        </p:txBody>
      </p:sp>
      <p:sp>
        <p:nvSpPr>
          <p:cNvPr id="116" name="Google Shape;116;p1"/>
          <p:cNvSpPr/>
          <p:nvPr/>
        </p:nvSpPr>
        <p:spPr>
          <a:xfrm>
            <a:off x="3220676" y="17746006"/>
            <a:ext cx="10042839" cy="674752"/>
          </a:xfrm>
          <a:prstGeom prst="rect">
            <a:avLst/>
          </a:prstGeom>
          <a:noFill/>
          <a:ln>
            <a:noFill/>
          </a:ln>
        </p:spPr>
        <p:txBody>
          <a:bodyPr spcFirstLastPara="1" wrap="square" lIns="58642" tIns="29313" rIns="58642" bIns="29313" anchor="t" anchorCtr="0">
            <a:spAutoFit/>
          </a:bodyPr>
          <a:lstStyle/>
          <a:p>
            <a:pPr algn="just"/>
            <a:r>
              <a:rPr lang="en-GB" sz="2000" dirty="0">
                <a:latin typeface="Times New Roman" panose="02020603050405020304" pitchFamily="18" charset="0"/>
                <a:ea typeface="Arial" panose="020B0604020202020204" pitchFamily="34" charset="0"/>
              </a:rPr>
              <a:t>T</a:t>
            </a:r>
            <a:r>
              <a:rPr lang="en-GB" sz="2000" dirty="0">
                <a:effectLst/>
                <a:latin typeface="Times New Roman" panose="02020603050405020304" pitchFamily="18" charset="0"/>
                <a:ea typeface="Arial" panose="020B0604020202020204" pitchFamily="34" charset="0"/>
              </a:rPr>
              <a:t>hank you to everybody who has helped me through the completion of my Investigation Report.</a:t>
            </a:r>
          </a:p>
          <a:p>
            <a:pPr algn="just"/>
            <a:r>
              <a:rPr lang="en-GB" sz="2000" dirty="0">
                <a:effectLst/>
                <a:latin typeface="Times New Roman" panose="02020603050405020304" pitchFamily="18" charset="0"/>
                <a:ea typeface="Arial" panose="020B0604020202020204" pitchFamily="34" charset="0"/>
              </a:rPr>
              <a:t>  I am grateful for their enthusiastic instruction, suggestions for improvement, and helpful advises</a:t>
            </a:r>
            <a:endParaRPr sz="1400" b="1" i="1" dirty="0">
              <a:solidFill>
                <a:schemeClr val="dk1"/>
              </a:solidFill>
              <a:latin typeface="+mj-lt"/>
              <a:ea typeface="Roboto Condensed"/>
              <a:cs typeface="Roboto Condensed"/>
              <a:sym typeface="Roboto Condensed"/>
            </a:endParaRPr>
          </a:p>
        </p:txBody>
      </p:sp>
      <p:sp>
        <p:nvSpPr>
          <p:cNvPr id="117" name="Google Shape;117;p1"/>
          <p:cNvSpPr txBox="1"/>
          <p:nvPr/>
        </p:nvSpPr>
        <p:spPr>
          <a:xfrm>
            <a:off x="2766159" y="18612870"/>
            <a:ext cx="8674086" cy="736307"/>
          </a:xfrm>
          <a:prstGeom prst="rect">
            <a:avLst/>
          </a:prstGeom>
          <a:noFill/>
          <a:ln>
            <a:noFill/>
          </a:ln>
        </p:spPr>
        <p:txBody>
          <a:bodyPr spcFirstLastPara="1" wrap="square" lIns="58642" tIns="29313" rIns="58642" bIns="29313" anchor="t" anchorCtr="0">
            <a:spAutoFit/>
          </a:bodyPr>
          <a:lstStyle/>
          <a:p>
            <a:pPr algn="ctr"/>
            <a:r>
              <a:rPr lang="en-US" sz="2400" b="1" dirty="0" err="1">
                <a:solidFill>
                  <a:schemeClr val="bg1"/>
                </a:solidFill>
                <a:latin typeface="Amasis MT Pro Black" panose="020B0604020202020204" pitchFamily="18" charset="0"/>
                <a:ea typeface="Roboto Condensed"/>
                <a:cs typeface="Roboto Condensed"/>
                <a:sym typeface="Arial"/>
              </a:rPr>
              <a:t>Baraa</a:t>
            </a:r>
            <a:r>
              <a:rPr lang="en-US" sz="2400" b="1" dirty="0">
                <a:solidFill>
                  <a:schemeClr val="bg1"/>
                </a:solidFill>
                <a:latin typeface="Amasis MT Pro Black" panose="020B0604020202020204" pitchFamily="18" charset="0"/>
                <a:ea typeface="Roboto Condensed"/>
                <a:cs typeface="Roboto Condensed"/>
                <a:sym typeface="Arial"/>
              </a:rPr>
              <a:t> Rasheed Abdulsalam </a:t>
            </a:r>
          </a:p>
          <a:p>
            <a:pPr algn="ctr"/>
            <a:r>
              <a:rPr lang="en-US" sz="2000" b="1" dirty="0">
                <a:solidFill>
                  <a:schemeClr val="bg1"/>
                </a:solidFill>
                <a:latin typeface="+mj-lt"/>
                <a:sym typeface="Arial"/>
              </a:rPr>
              <a:t> </a:t>
            </a:r>
            <a:r>
              <a:rPr lang="en-US" dirty="0">
                <a:solidFill>
                  <a:schemeClr val="bg1"/>
                </a:solidFill>
                <a:latin typeface="Amasis MT Pro Black" panose="020B0604020202020204" pitchFamily="18" charset="0"/>
                <a:ea typeface="Roboto Condensed"/>
                <a:cs typeface="Roboto Condensed"/>
                <a:sym typeface="Arial"/>
              </a:rPr>
              <a:t>Faculty of Computer Science, Asia Pacific University (APU), Malaysia</a:t>
            </a:r>
            <a:endParaRPr lang="en-US" sz="2400" dirty="0">
              <a:solidFill>
                <a:schemeClr val="bg1"/>
              </a:solidFill>
              <a:latin typeface="Amasis MT Pro Black" panose="020B0604020202020204" pitchFamily="18" charset="0"/>
              <a:ea typeface="Roboto Condensed"/>
              <a:cs typeface="Roboto Condensed"/>
            </a:endParaRPr>
          </a:p>
        </p:txBody>
      </p:sp>
      <p:sp>
        <p:nvSpPr>
          <p:cNvPr id="119" name="Google Shape;119;p1"/>
          <p:cNvSpPr/>
          <p:nvPr/>
        </p:nvSpPr>
        <p:spPr>
          <a:xfrm>
            <a:off x="3828406" y="3037528"/>
            <a:ext cx="7088275" cy="131321"/>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58642" tIns="29313" rIns="58642" bIns="29313" anchor="ctr" anchorCtr="0">
            <a:noAutofit/>
          </a:bodyPr>
          <a:lstStyle/>
          <a:p>
            <a:pPr algn="ctr"/>
            <a:endParaRPr sz="1155">
              <a:solidFill>
                <a:schemeClr val="lt1"/>
              </a:solidFill>
              <a:latin typeface="+mj-lt"/>
              <a:ea typeface="Calibri"/>
              <a:cs typeface="Calibri"/>
              <a:sym typeface="Calibri"/>
            </a:endParaRPr>
          </a:p>
        </p:txBody>
      </p:sp>
      <p:sp>
        <p:nvSpPr>
          <p:cNvPr id="120" name="Google Shape;120;p1"/>
          <p:cNvSpPr/>
          <p:nvPr/>
        </p:nvSpPr>
        <p:spPr>
          <a:xfrm>
            <a:off x="357344" y="4134471"/>
            <a:ext cx="13001315" cy="3153482"/>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21" name="Google Shape;121;p1"/>
          <p:cNvSpPr txBox="1"/>
          <p:nvPr/>
        </p:nvSpPr>
        <p:spPr>
          <a:xfrm>
            <a:off x="402346" y="17765511"/>
            <a:ext cx="3215841" cy="336197"/>
          </a:xfrm>
          <a:prstGeom prst="rect">
            <a:avLst/>
          </a:prstGeom>
          <a:noFill/>
          <a:ln>
            <a:noFill/>
          </a:ln>
        </p:spPr>
        <p:txBody>
          <a:bodyPr spcFirstLastPara="1" wrap="square" lIns="58642" tIns="29313" rIns="58642" bIns="29313" anchor="t" anchorCtr="0">
            <a:spAutoFit/>
          </a:bodyPr>
          <a:lstStyle/>
          <a:p>
            <a:r>
              <a:rPr lang="en-MY" b="1" dirty="0">
                <a:latin typeface="Amasis MT Pro Black" panose="020B0604020202020204" pitchFamily="18" charset="0"/>
                <a:ea typeface="Roboto Condensed"/>
                <a:cs typeface="Roboto Condensed"/>
                <a:sym typeface="Roboto Condensed"/>
              </a:rPr>
              <a:t>ACKNOWLEDGEMENT:</a:t>
            </a:r>
            <a:endParaRPr b="1" dirty="0">
              <a:latin typeface="Amasis MT Pro Black" panose="020B0604020202020204" pitchFamily="18" charset="0"/>
              <a:ea typeface="Roboto Condensed"/>
              <a:cs typeface="Roboto Condensed"/>
              <a:sym typeface="Roboto Condensed"/>
            </a:endParaRPr>
          </a:p>
        </p:txBody>
      </p:sp>
      <p:sp>
        <p:nvSpPr>
          <p:cNvPr id="122" name="Google Shape;122;p1"/>
          <p:cNvSpPr txBox="1"/>
          <p:nvPr/>
        </p:nvSpPr>
        <p:spPr>
          <a:xfrm>
            <a:off x="5279219" y="7460203"/>
            <a:ext cx="8079439"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RESULTS</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123" name="Google Shape;123;p1"/>
          <p:cNvSpPr txBox="1"/>
          <p:nvPr/>
        </p:nvSpPr>
        <p:spPr>
          <a:xfrm>
            <a:off x="5288875" y="12751560"/>
            <a:ext cx="8079439"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DISCUSSION</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127" name="Google Shape;127;p1"/>
          <p:cNvSpPr txBox="1"/>
          <p:nvPr/>
        </p:nvSpPr>
        <p:spPr>
          <a:xfrm>
            <a:off x="390352" y="7475242"/>
            <a:ext cx="4689056"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METHODOLOGY</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128" name="Google Shape;128;p1"/>
          <p:cNvSpPr/>
          <p:nvPr/>
        </p:nvSpPr>
        <p:spPr>
          <a:xfrm>
            <a:off x="5279219" y="7423192"/>
            <a:ext cx="8093983" cy="5166050"/>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29" name="Google Shape;129;p1"/>
          <p:cNvSpPr/>
          <p:nvPr/>
        </p:nvSpPr>
        <p:spPr>
          <a:xfrm>
            <a:off x="5274331" y="12697815"/>
            <a:ext cx="8093983" cy="2548852"/>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30" name="Google Shape;130;p1"/>
          <p:cNvSpPr txBox="1"/>
          <p:nvPr/>
        </p:nvSpPr>
        <p:spPr>
          <a:xfrm>
            <a:off x="500582" y="4821126"/>
            <a:ext cx="8785925" cy="2213634"/>
          </a:xfrm>
          <a:prstGeom prst="rect">
            <a:avLst/>
          </a:prstGeom>
          <a:solidFill>
            <a:schemeClr val="bg1"/>
          </a:solidFill>
          <a:ln>
            <a:noFill/>
          </a:ln>
        </p:spPr>
        <p:txBody>
          <a:bodyPr spcFirstLastPara="1" wrap="square" lIns="58642" tIns="29313" rIns="58642" bIns="29313" anchor="t" anchorCtr="0">
            <a:spAutoFit/>
          </a:bodyPr>
          <a:lstStyle/>
          <a:p>
            <a:pPr marL="424358" indent="-342900" algn="just">
              <a:buClr>
                <a:srgbClr val="FFC000"/>
              </a:buClr>
              <a:buSzPts val="2000"/>
              <a:buFont typeface="Arial" panose="020B0604020202020204" pitchFamily="34" charset="0"/>
              <a:buChar char="•"/>
            </a:pPr>
            <a:r>
              <a:rPr lang="en-GB" sz="2000" dirty="0">
                <a:effectLst/>
                <a:latin typeface="Times New Roman" panose="02020603050405020304" pitchFamily="18" charset="0"/>
                <a:ea typeface="Times New Roman" panose="02020603050405020304" pitchFamily="18" charset="0"/>
              </a:rPr>
              <a:t>Much of what is accomplished nowadays has been made possible by education. </a:t>
            </a:r>
            <a:endParaRPr lang="en-GB" sz="2000" dirty="0">
              <a:solidFill>
                <a:schemeClr val="tx2">
                  <a:lumMod val="60000"/>
                  <a:lumOff val="40000"/>
                </a:schemeClr>
              </a:solidFill>
              <a:effectLst/>
              <a:latin typeface="Times New Roman" panose="02020603050405020304" pitchFamily="18" charset="0"/>
              <a:ea typeface="Times New Roman" panose="02020603050405020304" pitchFamily="18" charset="0"/>
            </a:endParaRPr>
          </a:p>
          <a:p>
            <a:pPr marL="424358" indent="-342900" algn="just">
              <a:buClr>
                <a:srgbClr val="FFC000"/>
              </a:buClr>
              <a:buSzPts val="2000"/>
              <a:buFont typeface="Arial" panose="020B0604020202020204" pitchFamily="34" charset="0"/>
              <a:buChar char="•"/>
            </a:pPr>
            <a:r>
              <a:rPr lang="en-GB" sz="2000" dirty="0">
                <a:effectLst/>
                <a:latin typeface="Times New Roman" panose="02020603050405020304" pitchFamily="18" charset="0"/>
                <a:ea typeface="Times New Roman" panose="02020603050405020304" pitchFamily="18" charset="0"/>
              </a:rPr>
              <a:t>Only 6.7 percent of the world's population holding a bachelor's degree, one of the most common obstacle is the lack of financial means (</a:t>
            </a:r>
            <a:r>
              <a:rPr lang="en-GB" sz="2000" dirty="0" err="1">
                <a:effectLst/>
                <a:latin typeface="Times New Roman" panose="02020603050405020304" pitchFamily="18" charset="0"/>
                <a:ea typeface="Times New Roman" panose="02020603050405020304" pitchFamily="18" charset="0"/>
              </a:rPr>
              <a:t>Abuhassna</a:t>
            </a:r>
            <a:r>
              <a:rPr lang="en-GB" sz="2000" dirty="0">
                <a:effectLst/>
                <a:latin typeface="Times New Roman" panose="02020603050405020304" pitchFamily="18" charset="0"/>
                <a:ea typeface="Times New Roman" panose="02020603050405020304" pitchFamily="18" charset="0"/>
              </a:rPr>
              <a:t>, 2020).</a:t>
            </a:r>
          </a:p>
          <a:p>
            <a:pPr marL="424358" indent="-342900" algn="just">
              <a:buClr>
                <a:srgbClr val="FFC000"/>
              </a:buClr>
              <a:buSzPts val="2000"/>
              <a:buFont typeface="Arial" panose="020B0604020202020204" pitchFamily="34" charset="0"/>
              <a:buChar char="•"/>
            </a:pPr>
            <a:r>
              <a:rPr lang="en-GB" sz="2000" dirty="0">
                <a:effectLst/>
                <a:latin typeface="Times New Roman" panose="02020603050405020304" pitchFamily="18" charset="0"/>
                <a:ea typeface="Times New Roman" panose="02020603050405020304" pitchFamily="18" charset="0"/>
              </a:rPr>
              <a:t>Available E-learning systems have restrictions that limit the usefulness of E-Learning </a:t>
            </a:r>
            <a:r>
              <a:rPr lang="en-GB" sz="2000" dirty="0" err="1">
                <a:effectLst/>
                <a:latin typeface="Times New Roman" panose="02020603050405020304" pitchFamily="18" charset="0"/>
                <a:ea typeface="Times New Roman" panose="02020603050405020304" pitchFamily="18" charset="0"/>
              </a:rPr>
              <a:t>Mahyoob</a:t>
            </a:r>
            <a:r>
              <a:rPr lang="en-GB" sz="2000" dirty="0">
                <a:effectLst/>
                <a:latin typeface="Times New Roman" panose="02020603050405020304" pitchFamily="18" charset="0"/>
                <a:ea typeface="Times New Roman" panose="02020603050405020304" pitchFamily="18" charset="0"/>
              </a:rPr>
              <a:t>, 2020). </a:t>
            </a:r>
          </a:p>
          <a:p>
            <a:pPr marL="424358" indent="-342900" algn="just">
              <a:buClr>
                <a:srgbClr val="FFC000"/>
              </a:buClr>
              <a:buSzPts val="2000"/>
              <a:buFont typeface="Arial" panose="020B0604020202020204" pitchFamily="34" charset="0"/>
              <a:buChar char="•"/>
            </a:pPr>
            <a:r>
              <a:rPr lang="en-GB" sz="2000" dirty="0">
                <a:latin typeface="Times New Roman" panose="02020603050405020304" pitchFamily="18" charset="0"/>
                <a:ea typeface="Times New Roman" panose="02020603050405020304" pitchFamily="18" charset="0"/>
              </a:rPr>
              <a:t>T</a:t>
            </a:r>
            <a:r>
              <a:rPr lang="en-GB" sz="2000" dirty="0">
                <a:effectLst/>
                <a:latin typeface="Times New Roman" panose="02020603050405020304" pitchFamily="18" charset="0"/>
                <a:ea typeface="Times New Roman" panose="02020603050405020304" pitchFamily="18" charset="0"/>
              </a:rPr>
              <a:t>his project aims to create an user friendly E-learning platform called E-Education.</a:t>
            </a:r>
            <a:endParaRPr sz="2000" i="1" dirty="0">
              <a:solidFill>
                <a:schemeClr val="dk1"/>
              </a:solidFill>
              <a:latin typeface="+mj-lt"/>
              <a:ea typeface="Calibri"/>
              <a:cs typeface="Calibri"/>
              <a:sym typeface="Calibri"/>
            </a:endParaRPr>
          </a:p>
        </p:txBody>
      </p:sp>
      <p:sp>
        <p:nvSpPr>
          <p:cNvPr id="131" name="Google Shape;131;p1"/>
          <p:cNvSpPr/>
          <p:nvPr/>
        </p:nvSpPr>
        <p:spPr>
          <a:xfrm>
            <a:off x="431625" y="7961133"/>
            <a:ext cx="4625604" cy="3044631"/>
          </a:xfrm>
          <a:prstGeom prst="rect">
            <a:avLst/>
          </a:prstGeom>
          <a:solidFill>
            <a:schemeClr val="bg1"/>
          </a:solidFill>
          <a:ln>
            <a:noFill/>
          </a:ln>
        </p:spPr>
        <p:txBody>
          <a:bodyPr spcFirstLastPara="1" wrap="square" lIns="58642" tIns="29313" rIns="58642" bIns="29313" anchor="t" anchorCtr="0">
            <a:spAutoFit/>
          </a:bodyPr>
          <a:lstStyle/>
          <a:p>
            <a:pPr algn="just"/>
            <a:r>
              <a:rPr lang="en-GB" sz="2000" dirty="0">
                <a:latin typeface="Times New Roman" panose="02020603050405020304" pitchFamily="18" charset="0"/>
                <a:ea typeface="Times New Roman" panose="02020603050405020304" pitchFamily="18" charset="0"/>
              </a:rPr>
              <a:t>Q</a:t>
            </a:r>
            <a:r>
              <a:rPr lang="en-GB" sz="2000" dirty="0">
                <a:effectLst/>
                <a:latin typeface="Times New Roman" panose="02020603050405020304" pitchFamily="18" charset="0"/>
                <a:ea typeface="Times New Roman" panose="02020603050405020304" pitchFamily="18" charset="0"/>
              </a:rPr>
              <a:t>uantitative approach : A survey was used to collect data from a total of 120 target users (UG Students) to help in understanding the features to consider for achieving the projects' aim which is implementing a user-friendly system and adding most-requested courses.</a:t>
            </a:r>
          </a:p>
          <a:p>
            <a:pPr algn="just"/>
            <a:endParaRPr lang="en-GB" sz="2000" dirty="0">
              <a:latin typeface="Times New Roman" panose="02020603050405020304" pitchFamily="18" charset="0"/>
              <a:ea typeface="Times New Roman" panose="02020603050405020304" pitchFamily="18" charset="0"/>
            </a:endParaRPr>
          </a:p>
          <a:p>
            <a:pPr algn="just"/>
            <a:endParaRPr lang="en-GB" sz="2000" dirty="0">
              <a:effectLst/>
              <a:latin typeface="Times New Roman" panose="02020603050405020304" pitchFamily="18" charset="0"/>
              <a:ea typeface="Times New Roman" panose="02020603050405020304" pitchFamily="18" charset="0"/>
            </a:endParaRPr>
          </a:p>
          <a:p>
            <a:pPr algn="just"/>
            <a:endParaRPr sz="1400" i="1" dirty="0">
              <a:solidFill>
                <a:schemeClr val="dk1"/>
              </a:solidFill>
              <a:latin typeface="+mj-lt"/>
              <a:ea typeface="Calibri"/>
              <a:cs typeface="Calibri"/>
              <a:sym typeface="Calibri"/>
            </a:endParaRPr>
          </a:p>
        </p:txBody>
      </p:sp>
      <p:sp>
        <p:nvSpPr>
          <p:cNvPr id="134" name="Google Shape;134;p1"/>
          <p:cNvSpPr txBox="1"/>
          <p:nvPr/>
        </p:nvSpPr>
        <p:spPr>
          <a:xfrm>
            <a:off x="390352" y="4168292"/>
            <a:ext cx="12968305"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INTRODUCTION</a:t>
            </a:r>
            <a:endParaRPr sz="2694" b="1" dirty="0">
              <a:solidFill>
                <a:schemeClr val="bg1"/>
              </a:solidFill>
              <a:latin typeface="Amasis MT Pro Black" panose="020B0604020202020204" pitchFamily="18" charset="0"/>
              <a:ea typeface="Roboto Condensed"/>
              <a:cs typeface="Roboto Condensed"/>
              <a:sym typeface="Roboto Condensed"/>
            </a:endParaRPr>
          </a:p>
        </p:txBody>
      </p:sp>
      <p:sp>
        <p:nvSpPr>
          <p:cNvPr id="142" name="Google Shape;142;p1"/>
          <p:cNvSpPr txBox="1"/>
          <p:nvPr/>
        </p:nvSpPr>
        <p:spPr>
          <a:xfrm>
            <a:off x="1008569" y="13285795"/>
            <a:ext cx="2940625" cy="236939"/>
          </a:xfrm>
          <a:prstGeom prst="rect">
            <a:avLst/>
          </a:prstGeom>
          <a:noFill/>
          <a:ln>
            <a:noFill/>
          </a:ln>
        </p:spPr>
        <p:txBody>
          <a:bodyPr spcFirstLastPara="1" wrap="square" lIns="58642" tIns="29313" rIns="58642" bIns="29313" anchor="t" anchorCtr="0">
            <a:spAutoFit/>
          </a:bodyPr>
          <a:lstStyle/>
          <a:p>
            <a:endParaRPr sz="1155" dirty="0">
              <a:latin typeface="+mj-lt"/>
            </a:endParaRPr>
          </a:p>
        </p:txBody>
      </p:sp>
      <p:pic>
        <p:nvPicPr>
          <p:cNvPr id="2" name="image28.png">
            <a:extLst>
              <a:ext uri="{FF2B5EF4-FFF2-40B4-BE49-F238E27FC236}">
                <a16:creationId xmlns:a16="http://schemas.microsoft.com/office/drawing/2014/main" id="{BD506A0C-D281-2AE2-6FE9-234657715027}"/>
              </a:ext>
            </a:extLst>
          </p:cNvPr>
          <p:cNvPicPr/>
          <p:nvPr/>
        </p:nvPicPr>
        <p:blipFill>
          <a:blip r:embed="rId4"/>
          <a:srcRect/>
          <a:stretch>
            <a:fillRect/>
          </a:stretch>
        </p:blipFill>
        <p:spPr>
          <a:xfrm>
            <a:off x="9902282" y="4146929"/>
            <a:ext cx="3456375" cy="3046016"/>
          </a:xfrm>
          <a:prstGeom prst="rect">
            <a:avLst/>
          </a:prstGeom>
          <a:ln/>
        </p:spPr>
      </p:pic>
      <p:pic>
        <p:nvPicPr>
          <p:cNvPr id="14" name="image71.png">
            <a:extLst>
              <a:ext uri="{FF2B5EF4-FFF2-40B4-BE49-F238E27FC236}">
                <a16:creationId xmlns:a16="http://schemas.microsoft.com/office/drawing/2014/main" id="{D124125E-06B0-FD18-15EE-43197A521C6A}"/>
              </a:ext>
            </a:extLst>
          </p:cNvPr>
          <p:cNvPicPr/>
          <p:nvPr/>
        </p:nvPicPr>
        <p:blipFill>
          <a:blip r:embed="rId5"/>
          <a:srcRect/>
          <a:stretch>
            <a:fillRect/>
          </a:stretch>
        </p:blipFill>
        <p:spPr>
          <a:xfrm>
            <a:off x="390353" y="10230314"/>
            <a:ext cx="4651458" cy="5042492"/>
          </a:xfrm>
          <a:prstGeom prst="rect">
            <a:avLst/>
          </a:prstGeom>
          <a:ln/>
        </p:spPr>
      </p:pic>
      <p:pic>
        <p:nvPicPr>
          <p:cNvPr id="15" name="Picture 14" descr="Graphical user interface, diagram, application, website&#10;&#10;Description automatically generated">
            <a:extLst>
              <a:ext uri="{FF2B5EF4-FFF2-40B4-BE49-F238E27FC236}">
                <a16:creationId xmlns:a16="http://schemas.microsoft.com/office/drawing/2014/main" id="{44365059-4CDE-A451-FFCD-81DE60F9F89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58579" y="7961133"/>
            <a:ext cx="3827928" cy="4500446"/>
          </a:xfrm>
          <a:prstGeom prst="rect">
            <a:avLst/>
          </a:prstGeom>
          <a:noFill/>
          <a:ln>
            <a:noFill/>
          </a:ln>
        </p:spPr>
      </p:pic>
      <p:sp>
        <p:nvSpPr>
          <p:cNvPr id="16" name="Google Shape;132;p1">
            <a:extLst>
              <a:ext uri="{FF2B5EF4-FFF2-40B4-BE49-F238E27FC236}">
                <a16:creationId xmlns:a16="http://schemas.microsoft.com/office/drawing/2014/main" id="{3BA5A2C6-A507-4B0C-5C32-CFEA5D0B00FB}"/>
              </a:ext>
            </a:extLst>
          </p:cNvPr>
          <p:cNvSpPr/>
          <p:nvPr/>
        </p:nvSpPr>
        <p:spPr>
          <a:xfrm>
            <a:off x="5335812" y="13253247"/>
            <a:ext cx="7956476" cy="1998191"/>
          </a:xfrm>
          <a:prstGeom prst="rect">
            <a:avLst/>
          </a:prstGeom>
          <a:solidFill>
            <a:schemeClr val="bg1"/>
          </a:solidFill>
          <a:ln>
            <a:noFill/>
          </a:ln>
        </p:spPr>
        <p:txBody>
          <a:bodyPr spcFirstLastPara="1" wrap="square" lIns="58642" tIns="29313" rIns="58642" bIns="29313" anchor="t" anchorCtr="0">
            <a:spAutoFit/>
          </a:bodyPr>
          <a:lstStyle/>
          <a:p>
            <a:pPr marL="73312" algn="just">
              <a:buClr>
                <a:srgbClr val="FFC000"/>
              </a:buClr>
              <a:buSzPts val="1800"/>
            </a:pPr>
            <a:r>
              <a:rPr lang="en-GB" dirty="0">
                <a:effectLst/>
                <a:latin typeface="Times New Roman" panose="02020603050405020304" pitchFamily="18" charset="0"/>
                <a:ea typeface="Times New Roman" panose="02020603050405020304" pitchFamily="18" charset="0"/>
              </a:rPr>
              <a:t>By analysing the data collected from 120 UG Students; the important characteristics and functions of the proposed E-education platform were comprehended.</a:t>
            </a:r>
          </a:p>
          <a:p>
            <a:pPr marL="73312" algn="just">
              <a:buClr>
                <a:srgbClr val="FFC000"/>
              </a:buClr>
              <a:buSzPts val="1800"/>
            </a:pPr>
            <a:endParaRPr lang="en-GB" dirty="0">
              <a:effectLst/>
              <a:latin typeface="Times New Roman" panose="02020603050405020304" pitchFamily="18" charset="0"/>
              <a:ea typeface="Times New Roman" panose="02020603050405020304" pitchFamily="18" charset="0"/>
            </a:endParaRPr>
          </a:p>
          <a:p>
            <a:pPr marL="73312" algn="just">
              <a:buClr>
                <a:srgbClr val="FFC000"/>
              </a:buClr>
              <a:buSzPts val="1800"/>
            </a:pPr>
            <a:r>
              <a:rPr lang="en-MY" dirty="0">
                <a:solidFill>
                  <a:srgbClr val="000000"/>
                </a:solidFill>
                <a:effectLst/>
                <a:latin typeface="Times New Roman" panose="02020603050405020304" pitchFamily="18" charset="0"/>
                <a:ea typeface="Times New Roman" panose="02020603050405020304" pitchFamily="18" charset="0"/>
              </a:rPr>
              <a:t>The platform was developed with a useful system architectural style and usable capabilities enabling it to be simple and convenient to use while meeting the requirements of students who would utilise it. The activity diagram above illustrates the dynamic parts of the system.</a:t>
            </a:r>
          </a:p>
        </p:txBody>
      </p:sp>
      <p:pic>
        <p:nvPicPr>
          <p:cNvPr id="18" name="Picture 17">
            <a:extLst>
              <a:ext uri="{FF2B5EF4-FFF2-40B4-BE49-F238E27FC236}">
                <a16:creationId xmlns:a16="http://schemas.microsoft.com/office/drawing/2014/main" id="{076B8CA3-283C-09CE-D727-BC7C017B305C}"/>
              </a:ext>
            </a:extLst>
          </p:cNvPr>
          <p:cNvPicPr>
            <a:picLocks noChangeAspect="1"/>
          </p:cNvPicPr>
          <p:nvPr/>
        </p:nvPicPr>
        <p:blipFill>
          <a:blip r:embed="rId7"/>
          <a:stretch>
            <a:fillRect/>
          </a:stretch>
        </p:blipFill>
        <p:spPr>
          <a:xfrm>
            <a:off x="9458119" y="7970642"/>
            <a:ext cx="3766969" cy="4490937"/>
          </a:xfrm>
          <a:prstGeom prst="rect">
            <a:avLst/>
          </a:prstGeom>
        </p:spPr>
      </p:pic>
      <p:pic>
        <p:nvPicPr>
          <p:cNvPr id="22" name="Picture 21">
            <a:extLst>
              <a:ext uri="{FF2B5EF4-FFF2-40B4-BE49-F238E27FC236}">
                <a16:creationId xmlns:a16="http://schemas.microsoft.com/office/drawing/2014/main" id="{9C81E733-957E-BBD6-C43E-A441DDE33DB3}"/>
              </a:ext>
            </a:extLst>
          </p:cNvPr>
          <p:cNvPicPr>
            <a:picLocks noChangeAspect="1"/>
          </p:cNvPicPr>
          <p:nvPr/>
        </p:nvPicPr>
        <p:blipFill>
          <a:blip r:embed="rId8"/>
          <a:stretch>
            <a:fillRect/>
          </a:stretch>
        </p:blipFill>
        <p:spPr>
          <a:xfrm>
            <a:off x="8234095" y="8420287"/>
            <a:ext cx="1052412" cy="1056427"/>
          </a:xfrm>
          <a:prstGeom prst="rect">
            <a:avLst/>
          </a:prstGeom>
        </p:spPr>
      </p:pic>
      <p:sp>
        <p:nvSpPr>
          <p:cNvPr id="28" name="TextBox 27">
            <a:extLst>
              <a:ext uri="{FF2B5EF4-FFF2-40B4-BE49-F238E27FC236}">
                <a16:creationId xmlns:a16="http://schemas.microsoft.com/office/drawing/2014/main" id="{5DCB2CD7-5D3E-9CB8-A678-29343274C37A}"/>
              </a:ext>
            </a:extLst>
          </p:cNvPr>
          <p:cNvSpPr txBox="1"/>
          <p:nvPr/>
        </p:nvSpPr>
        <p:spPr>
          <a:xfrm>
            <a:off x="6933413" y="15881983"/>
            <a:ext cx="6330103" cy="2176430"/>
          </a:xfrm>
          <a:prstGeom prst="rect">
            <a:avLst/>
          </a:prstGeom>
          <a:noFill/>
        </p:spPr>
        <p:txBody>
          <a:bodyPr wrap="square">
            <a:spAutoFit/>
          </a:bodyPr>
          <a:lstStyle/>
          <a:p>
            <a:pPr marL="171450" indent="-171450" algn="just">
              <a:lnSpc>
                <a:spcPct val="115000"/>
              </a:lnSpc>
              <a:spcBef>
                <a:spcPts val="1200"/>
              </a:spcBef>
              <a:spcAft>
                <a:spcPts val="1200"/>
              </a:spcAft>
              <a:buFont typeface="Arial" panose="020B0604020202020204" pitchFamily="34" charset="0"/>
              <a:buChar char="•"/>
            </a:pPr>
            <a:r>
              <a:rPr lang="en-GB" sz="1200" dirty="0" err="1">
                <a:effectLst/>
                <a:latin typeface="Times New Roman" panose="02020603050405020304" pitchFamily="18" charset="0"/>
                <a:ea typeface="Times New Roman" panose="02020603050405020304" pitchFamily="18" charset="0"/>
              </a:rPr>
              <a:t>Abuhassna</a:t>
            </a:r>
            <a:r>
              <a:rPr lang="en-GB" sz="1200" dirty="0">
                <a:effectLst/>
                <a:latin typeface="Times New Roman" panose="02020603050405020304" pitchFamily="18" charset="0"/>
                <a:ea typeface="Times New Roman" panose="02020603050405020304" pitchFamily="18" charset="0"/>
              </a:rPr>
              <a:t>, H. (2020). Examining Students’ Satisfaction and Learning Autonomy through Web-Based Courses. </a:t>
            </a:r>
            <a:r>
              <a:rPr lang="en-GB" sz="1200" i="1" dirty="0">
                <a:effectLst/>
                <a:latin typeface="Times New Roman" panose="02020603050405020304" pitchFamily="18" charset="0"/>
                <a:ea typeface="Times New Roman" panose="02020603050405020304" pitchFamily="18" charset="0"/>
              </a:rPr>
              <a:t>International Journal of Advanced Trends in Computer Science and Engineering</a:t>
            </a:r>
            <a:r>
              <a:rPr lang="en-GB" sz="1200" dirty="0">
                <a:effectLst/>
                <a:latin typeface="Times New Roman" panose="02020603050405020304" pitchFamily="18" charset="0"/>
                <a:ea typeface="Times New Roman" panose="02020603050405020304" pitchFamily="18" charset="0"/>
              </a:rPr>
              <a:t>, </a:t>
            </a:r>
            <a:r>
              <a:rPr lang="en-GB" sz="1200" i="1" dirty="0">
                <a:effectLst/>
                <a:latin typeface="Times New Roman" panose="02020603050405020304" pitchFamily="18" charset="0"/>
                <a:ea typeface="Times New Roman" panose="02020603050405020304" pitchFamily="18" charset="0"/>
              </a:rPr>
              <a:t>9</a:t>
            </a:r>
            <a:r>
              <a:rPr lang="en-GB" sz="1200" dirty="0">
                <a:effectLst/>
                <a:latin typeface="Times New Roman" panose="02020603050405020304" pitchFamily="18" charset="0"/>
                <a:ea typeface="Times New Roman" panose="02020603050405020304" pitchFamily="18" charset="0"/>
              </a:rPr>
              <a:t>(1), 356–370.</a:t>
            </a:r>
            <a:r>
              <a:rPr lang="en-GB" sz="1200" u="none" strike="noStrike" dirty="0">
                <a:solidFill>
                  <a:srgbClr val="0000FF"/>
                </a:solidFill>
                <a:effectLst/>
                <a:latin typeface="Times New Roman" panose="02020603050405020304" pitchFamily="18" charset="0"/>
                <a:ea typeface="Times New Roman" panose="02020603050405020304" pitchFamily="18" charset="0"/>
                <a:hlinkClick r:id="rId9"/>
              </a:rPr>
              <a:t> </a:t>
            </a:r>
            <a:r>
              <a:rPr lang="en-GB" sz="1200" u="sng" dirty="0">
                <a:solidFill>
                  <a:srgbClr val="1155CC"/>
                </a:solidFill>
                <a:effectLst/>
                <a:latin typeface="Times New Roman" panose="02020603050405020304" pitchFamily="18" charset="0"/>
                <a:ea typeface="Times New Roman" panose="02020603050405020304" pitchFamily="18" charset="0"/>
                <a:hlinkClick r:id="rId9"/>
              </a:rPr>
              <a:t>https://doi.org/10.30534/ijatcse/2020/53912020</a:t>
            </a:r>
            <a:endParaRPr lang="en-MY" sz="1200" dirty="0">
              <a:effectLst/>
              <a:latin typeface="Arial" panose="020B0604020202020204" pitchFamily="34" charset="0"/>
              <a:ea typeface="Arial" panose="020B0604020202020204" pitchFamily="34" charset="0"/>
            </a:endParaRPr>
          </a:p>
          <a:p>
            <a:pPr marL="171450" indent="-171450" algn="just">
              <a:lnSpc>
                <a:spcPct val="115000"/>
              </a:lnSpc>
              <a:spcBef>
                <a:spcPts val="1200"/>
              </a:spcBef>
              <a:spcAft>
                <a:spcPts val="1200"/>
              </a:spcAft>
              <a:buFont typeface="Arial" panose="020B0604020202020204" pitchFamily="34" charset="0"/>
              <a:buChar char="•"/>
            </a:pPr>
            <a:r>
              <a:rPr lang="en-GB" sz="1200" dirty="0" err="1">
                <a:effectLst/>
                <a:latin typeface="Times New Roman" panose="02020603050405020304" pitchFamily="18" charset="0"/>
                <a:ea typeface="Times New Roman" panose="02020603050405020304" pitchFamily="18" charset="0"/>
              </a:rPr>
              <a:t>Mahyoob</a:t>
            </a:r>
            <a:r>
              <a:rPr lang="en-GB" sz="1200" dirty="0">
                <a:effectLst/>
                <a:latin typeface="Times New Roman" panose="02020603050405020304" pitchFamily="18" charset="0"/>
                <a:ea typeface="Times New Roman" panose="02020603050405020304" pitchFamily="18" charset="0"/>
              </a:rPr>
              <a:t>, M. (2020). Challenges of e-Learning during the COVID-19 Pandemic Experienced by EFL Learners. </a:t>
            </a:r>
            <a:r>
              <a:rPr lang="en-GB" sz="1200" i="1" dirty="0">
                <a:effectLst/>
                <a:latin typeface="Times New Roman" panose="02020603050405020304" pitchFamily="18" charset="0"/>
                <a:ea typeface="Times New Roman" panose="02020603050405020304" pitchFamily="18" charset="0"/>
              </a:rPr>
              <a:t>Arab World English Journal</a:t>
            </a:r>
            <a:r>
              <a:rPr lang="en-GB" sz="1200" dirty="0">
                <a:effectLst/>
                <a:latin typeface="Times New Roman" panose="02020603050405020304" pitchFamily="18" charset="0"/>
                <a:ea typeface="Times New Roman" panose="02020603050405020304" pitchFamily="18" charset="0"/>
              </a:rPr>
              <a:t>, </a:t>
            </a:r>
            <a:r>
              <a:rPr lang="en-GB" sz="1200" i="1" dirty="0">
                <a:effectLst/>
                <a:latin typeface="Times New Roman" panose="02020603050405020304" pitchFamily="18" charset="0"/>
                <a:ea typeface="Times New Roman" panose="02020603050405020304" pitchFamily="18" charset="0"/>
              </a:rPr>
              <a:t>11</a:t>
            </a:r>
            <a:r>
              <a:rPr lang="en-GB" sz="1200" dirty="0">
                <a:effectLst/>
                <a:latin typeface="Times New Roman" panose="02020603050405020304" pitchFamily="18" charset="0"/>
                <a:ea typeface="Times New Roman" panose="02020603050405020304" pitchFamily="18" charset="0"/>
              </a:rPr>
              <a:t>(4), 351–362.</a:t>
            </a:r>
            <a:r>
              <a:rPr lang="en-GB" sz="1200" u="none" strike="noStrike" dirty="0">
                <a:solidFill>
                  <a:srgbClr val="0000FF"/>
                </a:solidFill>
                <a:effectLst/>
                <a:latin typeface="Times New Roman" panose="02020603050405020304" pitchFamily="18" charset="0"/>
                <a:ea typeface="Times New Roman" panose="02020603050405020304" pitchFamily="18" charset="0"/>
                <a:hlinkClick r:id="rId10"/>
              </a:rPr>
              <a:t> </a:t>
            </a:r>
            <a:r>
              <a:rPr lang="en-GB" sz="1200" u="sng" dirty="0">
                <a:solidFill>
                  <a:srgbClr val="1155CC"/>
                </a:solidFill>
                <a:effectLst/>
                <a:latin typeface="Times New Roman" panose="02020603050405020304" pitchFamily="18" charset="0"/>
                <a:ea typeface="Times New Roman" panose="02020603050405020304" pitchFamily="18" charset="0"/>
                <a:hlinkClick r:id="rId10"/>
              </a:rPr>
              <a:t>https://doi.org/10.24093/awej/vol11no4.23</a:t>
            </a:r>
            <a:endParaRPr lang="en-MY" sz="12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endParaRPr lang="en-MY" sz="1200" dirty="0">
              <a:effectLst/>
              <a:latin typeface="Arial" panose="020B0604020202020204" pitchFamily="34" charset="0"/>
              <a:ea typeface="Arial" panose="020B0604020202020204" pitchFamily="34" charset="0"/>
            </a:endParaRPr>
          </a:p>
        </p:txBody>
      </p:sp>
      <p:pic>
        <p:nvPicPr>
          <p:cNvPr id="30" name="Picture 29" descr="A picture containing text, graphics, graphic design, circle&#10;&#10;Description automatically generated">
            <a:extLst>
              <a:ext uri="{FF2B5EF4-FFF2-40B4-BE49-F238E27FC236}">
                <a16:creationId xmlns:a16="http://schemas.microsoft.com/office/drawing/2014/main" id="{E857C6B8-30A8-4B94-DEFF-DDD169A712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09869" y="1921060"/>
            <a:ext cx="1113388" cy="1113388"/>
          </a:xfrm>
          <a:prstGeom prst="rect">
            <a:avLst/>
          </a:prstGeom>
        </p:spPr>
      </p:pic>
      <p:pic>
        <p:nvPicPr>
          <p:cNvPr id="3" name="Picture 2" descr="Diagram, logo&#10;&#10;Description automatically generated">
            <a:extLst>
              <a:ext uri="{FF2B5EF4-FFF2-40B4-BE49-F238E27FC236}">
                <a16:creationId xmlns:a16="http://schemas.microsoft.com/office/drawing/2014/main" id="{AD9B975A-5FD3-F146-0681-1EB08D90FAA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9368" y="564226"/>
            <a:ext cx="2094783" cy="1457857"/>
          </a:xfrm>
          <a:prstGeom prst="rect">
            <a:avLst/>
          </a:prstGeom>
        </p:spPr>
      </p:pic>
      <p:pic>
        <p:nvPicPr>
          <p:cNvPr id="4" name="Picture 3">
            <a:extLst>
              <a:ext uri="{FF2B5EF4-FFF2-40B4-BE49-F238E27FC236}">
                <a16:creationId xmlns:a16="http://schemas.microsoft.com/office/drawing/2014/main" id="{0D2966D5-0778-2EB8-5203-0B107E309D75}"/>
              </a:ext>
            </a:extLst>
          </p:cNvPr>
          <p:cNvPicPr>
            <a:picLocks noChangeAspect="1"/>
          </p:cNvPicPr>
          <p:nvPr/>
        </p:nvPicPr>
        <p:blipFill>
          <a:blip r:embed="rId13"/>
          <a:stretch>
            <a:fillRect/>
          </a:stretch>
        </p:blipFill>
        <p:spPr>
          <a:xfrm>
            <a:off x="992228" y="1729013"/>
            <a:ext cx="1789062" cy="76035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1406</TotalTime>
  <Words>398</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Amasis MT Pro Black</vt:lpstr>
      <vt:lpstr>Amasis MT Pro Medium</vt: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sahar taresh</dc:creator>
  <cp:lastModifiedBy>Dulani Abeysinghe</cp:lastModifiedBy>
  <cp:revision>10</cp:revision>
  <dcterms:created xsi:type="dcterms:W3CDTF">2022-11-16T10:02:41Z</dcterms:created>
  <dcterms:modified xsi:type="dcterms:W3CDTF">2025-01-10T15:59:28Z</dcterms:modified>
</cp:coreProperties>
</file>